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9" r:id="rId1"/>
  </p:sldMasterIdLst>
  <p:notesMasterIdLst>
    <p:notesMasterId r:id="rId37"/>
  </p:notesMasterIdLst>
  <p:sldIdLst>
    <p:sldId id="256" r:id="rId2"/>
    <p:sldId id="274" r:id="rId3"/>
    <p:sldId id="271" r:id="rId4"/>
    <p:sldId id="349" r:id="rId5"/>
    <p:sldId id="337" r:id="rId6"/>
    <p:sldId id="338" r:id="rId7"/>
    <p:sldId id="272" r:id="rId8"/>
    <p:sldId id="317" r:id="rId9"/>
    <p:sldId id="319" r:id="rId10"/>
    <p:sldId id="282" r:id="rId11"/>
    <p:sldId id="320" r:id="rId12"/>
    <p:sldId id="321" r:id="rId13"/>
    <p:sldId id="322" r:id="rId14"/>
    <p:sldId id="323" r:id="rId15"/>
    <p:sldId id="324" r:id="rId16"/>
    <p:sldId id="325" r:id="rId17"/>
    <p:sldId id="327" r:id="rId18"/>
    <p:sldId id="330" r:id="rId19"/>
    <p:sldId id="331" r:id="rId20"/>
    <p:sldId id="329" r:id="rId21"/>
    <p:sldId id="311" r:id="rId22"/>
    <p:sldId id="334" r:id="rId23"/>
    <p:sldId id="332" r:id="rId24"/>
    <p:sldId id="347" r:id="rId25"/>
    <p:sldId id="348" r:id="rId26"/>
    <p:sldId id="333" r:id="rId27"/>
    <p:sldId id="335" r:id="rId28"/>
    <p:sldId id="336" r:id="rId29"/>
    <p:sldId id="340" r:id="rId30"/>
    <p:sldId id="339" r:id="rId31"/>
    <p:sldId id="342" r:id="rId32"/>
    <p:sldId id="343" r:id="rId33"/>
    <p:sldId id="344" r:id="rId34"/>
    <p:sldId id="345" r:id="rId35"/>
    <p:sldId id="350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EDE"/>
    <a:srgbClr val="E88100"/>
    <a:srgbClr val="7F7F7F"/>
    <a:srgbClr val="E3BE57"/>
    <a:srgbClr val="FFD979"/>
    <a:srgbClr val="F95203"/>
    <a:srgbClr val="A7D47A"/>
    <a:srgbClr val="919CA9"/>
    <a:srgbClr val="2A3B4D"/>
    <a:srgbClr val="A6D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712" autoAdjust="0"/>
  </p:normalViewPr>
  <p:slideViewPr>
    <p:cSldViewPr snapToGrid="0">
      <p:cViewPr varScale="1">
        <p:scale>
          <a:sx n="111" d="100"/>
          <a:sy n="111" d="100"/>
        </p:scale>
        <p:origin x="91" y="4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引领</a:t>
            </a:r>
            <a:r>
              <a:rPr lang="en-US" altLang="zh-CN" dirty="0"/>
              <a:t>---</a:t>
            </a:r>
            <a:r>
              <a:rPr lang="zh-CN" altLang="en-US" dirty="0"/>
              <a:t>成为标识行业引领者</a:t>
            </a:r>
            <a:endParaRPr lang="en-US" altLang="zh-CN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CN" altLang="en-US" sz="1200" dirty="0">
                <a:cs typeface="+mn-ea"/>
              </a:rPr>
              <a:t>极致</a:t>
            </a:r>
            <a:r>
              <a:rPr lang="en-US" altLang="zh-CN" sz="1200" dirty="0">
                <a:cs typeface="+mn-ea"/>
              </a:rPr>
              <a:t>---</a:t>
            </a:r>
            <a:r>
              <a:rPr lang="zh-CN" altLang="zh-CN" sz="1200" dirty="0">
                <a:cs typeface="+mn-ea"/>
              </a:rPr>
              <a:t>对外要超越同行</a:t>
            </a:r>
            <a:r>
              <a:rPr lang="zh-CN" altLang="en-US" sz="1200" dirty="0">
                <a:cs typeface="+mn-ea"/>
              </a:rPr>
              <a:t>，</a:t>
            </a:r>
            <a:r>
              <a:rPr lang="zh-CN" altLang="zh-CN" sz="1200" dirty="0">
                <a:cs typeface="+mn-ea"/>
              </a:rPr>
              <a:t>超过</a:t>
            </a:r>
            <a:r>
              <a:rPr lang="zh-CN" altLang="zh-CN" sz="1200" dirty="0">
                <a:solidFill>
                  <a:srgbClr val="FF0000"/>
                </a:solidFill>
                <a:cs typeface="+mn-ea"/>
              </a:rPr>
              <a:t>客户预期</a:t>
            </a:r>
            <a:r>
              <a:rPr lang="zh-CN" altLang="en-US" sz="1200" dirty="0">
                <a:solidFill>
                  <a:srgbClr val="FF0000"/>
                </a:solidFill>
                <a:cs typeface="+mn-ea"/>
              </a:rPr>
              <a:t>；</a:t>
            </a:r>
            <a:r>
              <a:rPr lang="zh-CN" altLang="zh-CN" sz="1200" dirty="0">
                <a:cs typeface="+mn-ea"/>
              </a:rPr>
              <a:t>对内永无止境追求卓越，</a:t>
            </a:r>
            <a:r>
              <a:rPr lang="zh-CN" altLang="zh-CN" sz="1200" dirty="0">
                <a:solidFill>
                  <a:srgbClr val="FF0000"/>
                </a:solidFill>
                <a:cs typeface="+mn-ea"/>
              </a:rPr>
              <a:t>超越自我</a:t>
            </a:r>
            <a:endParaRPr lang="en-US" altLang="zh-CN" sz="1200" dirty="0">
              <a:solidFill>
                <a:srgbClr val="FF0000"/>
              </a:solidFill>
              <a:cs typeface="+mn-e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CN" altLang="en-US" sz="1200" dirty="0">
                <a:solidFill>
                  <a:srgbClr val="FF0000"/>
                </a:solidFill>
                <a:cs typeface="+mn-ea"/>
              </a:rPr>
              <a:t>高效</a:t>
            </a:r>
            <a:r>
              <a:rPr lang="en-US" altLang="zh-CN" sz="1200" dirty="0">
                <a:solidFill>
                  <a:srgbClr val="FF0000"/>
                </a:solidFill>
                <a:cs typeface="+mn-ea"/>
              </a:rPr>
              <a:t>---</a:t>
            </a:r>
            <a:r>
              <a:rPr lang="zh-CN" altLang="en-US" sz="1200" dirty="0">
                <a:cs typeface="+mn-ea"/>
              </a:rPr>
              <a:t>高效是我们在全球竞争中</a:t>
            </a:r>
            <a:r>
              <a:rPr lang="zh-CN" altLang="en-US" sz="1200" dirty="0">
                <a:solidFill>
                  <a:srgbClr val="FF0000"/>
                </a:solidFill>
                <a:cs typeface="+mn-ea"/>
              </a:rPr>
              <a:t>后来居上</a:t>
            </a:r>
            <a:r>
              <a:rPr lang="zh-CN" altLang="en-US" sz="1200" dirty="0">
                <a:cs typeface="+mn-ea"/>
              </a:rPr>
              <a:t>的法宝；也是我们在竞争对手中</a:t>
            </a:r>
            <a:r>
              <a:rPr lang="zh-CN" altLang="en-US" sz="1200" dirty="0">
                <a:solidFill>
                  <a:srgbClr val="FF0000"/>
                </a:solidFill>
                <a:cs typeface="+mn-ea"/>
              </a:rPr>
              <a:t>脱颖而出</a:t>
            </a:r>
            <a:r>
              <a:rPr lang="zh-CN" altLang="en-US" sz="1200" dirty="0">
                <a:cs typeface="+mn-ea"/>
              </a:rPr>
              <a:t>的关键要素</a:t>
            </a:r>
            <a:endParaRPr lang="en-US" altLang="zh-CN" sz="1200" dirty="0">
              <a:cs typeface="+mn-e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204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663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44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7365E8-1D12-4961-9291-51CD446F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A003D7D-A6A5-4CDC-928D-206E105E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04DD-D455-40E7-81DF-20270F588356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63839A4-5744-43B8-A22D-DDD8CF6E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3E0BDDF-3BC6-4CF6-90F3-E3B60A75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8325F7AC-ADD6-4989-9BFA-DCA01BE8A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25184"/>
            <a:ext cx="11379200" cy="4786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668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、副标题和分列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97FA8-9FEF-420F-8242-1DBA624DF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325184"/>
            <a:ext cx="5591177" cy="823912"/>
          </a:xfrm>
        </p:spPr>
        <p:txBody>
          <a:bodyPr anchor="ctr" anchorCtr="0"/>
          <a:lstStyle>
            <a:lvl1pPr marL="0" indent="0" algn="l">
              <a:buNone/>
              <a:defRPr sz="2400" b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8FA961-4CB0-4BB1-A3E3-709EF1811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" y="2390186"/>
            <a:ext cx="5591177" cy="3721054"/>
          </a:xfrm>
        </p:spPr>
        <p:txBody>
          <a:bodyPr>
            <a:normAutofit/>
          </a:bodyPr>
          <a:lstStyle>
            <a:lvl1pPr algn="l">
              <a:defRPr sz="2133"/>
            </a:lvl1pPr>
            <a:lvl2pPr algn="l">
              <a:defRPr sz="1600"/>
            </a:lvl2pPr>
            <a:lvl3pPr algn="l">
              <a:defRPr sz="1467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595AD60-2320-41B5-9B23-CDCA0386A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5" y="1325184"/>
            <a:ext cx="5591175" cy="823912"/>
          </a:xfrm>
        </p:spPr>
        <p:txBody>
          <a:bodyPr anchor="ctr" anchorCtr="0"/>
          <a:lstStyle>
            <a:lvl1pPr marL="0" indent="0" algn="l">
              <a:buNone/>
              <a:defRPr sz="2400" b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1BD204-A15C-4FA7-BE3D-6DFF52FF1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5" y="2390186"/>
            <a:ext cx="5591175" cy="3731214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1AF7EED-E84F-44BB-B400-BCC297ADB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880" cy="102869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08AFA36-58F2-4511-A037-08BDBC90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D403-FF00-46B5-983B-145CA4744516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6CB76777-B38F-4D44-9270-B53D16B44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7B81883-E190-4432-BA29-DD8548D3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1246277" y="3496362"/>
            <a:ext cx="5093835" cy="5587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246274" y="4388900"/>
            <a:ext cx="5093835" cy="698591"/>
          </a:xfrm>
        </p:spPr>
        <p:txBody>
          <a:bodyPr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日期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1246277" y="2464032"/>
            <a:ext cx="5093835" cy="69859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 </a:t>
            </a:r>
            <a:r>
              <a:rPr lang="zh-CN" altLang="en-US" dirty="0"/>
              <a:t>单击此处添加标题</a:t>
            </a:r>
          </a:p>
        </p:txBody>
      </p:sp>
      <p:sp>
        <p:nvSpPr>
          <p:cNvPr id="494" name="任意多边形 50"/>
          <p:cNvSpPr/>
          <p:nvPr userDrawn="1"/>
        </p:nvSpPr>
        <p:spPr>
          <a:xfrm rot="2700000">
            <a:off x="-408439" y="6200723"/>
            <a:ext cx="1716664" cy="414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381" y="21600"/>
                </a:lnTo>
                <a:lnTo>
                  <a:pt x="5219" y="21600"/>
                </a:lnTo>
                <a:close/>
              </a:path>
            </a:pathLst>
          </a:custGeom>
          <a:solidFill>
            <a:srgbClr val="F9520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任意多边形 48"/>
          <p:cNvSpPr/>
          <p:nvPr userDrawn="1"/>
        </p:nvSpPr>
        <p:spPr>
          <a:xfrm rot="2700000">
            <a:off x="-303340" y="6470966"/>
            <a:ext cx="925071" cy="462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C00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" name="图片 25" descr="DK VI_0001"/>
          <p:cNvPicPr>
            <a:picLocks noChangeAspect="1"/>
          </p:cNvPicPr>
          <p:nvPr userDrawn="1"/>
        </p:nvPicPr>
        <p:blipFill>
          <a:blip r:embed="rId2" cstate="print"/>
          <a:srcRect t="9185" r="74689" b="612"/>
          <a:stretch>
            <a:fillRect/>
          </a:stretch>
        </p:blipFill>
        <p:spPr>
          <a:xfrm rot="19322324">
            <a:off x="9059157" y="-2221524"/>
            <a:ext cx="4228499" cy="8706095"/>
          </a:xfrm>
          <a:custGeom>
            <a:avLst/>
            <a:gdLst>
              <a:gd name="connsiteX0" fmla="*/ 0 w 4228499"/>
              <a:gd name="connsiteY0" fmla="*/ 0 h 8706095"/>
              <a:gd name="connsiteX1" fmla="*/ 4228499 w 4228499"/>
              <a:gd name="connsiteY1" fmla="*/ 3299065 h 8706095"/>
              <a:gd name="connsiteX2" fmla="*/ 9948 w 4228499"/>
              <a:gd name="connsiteY2" fmla="*/ 8706095 h 8706095"/>
              <a:gd name="connsiteX3" fmla="*/ 1 w 4228499"/>
              <a:gd name="connsiteY3" fmla="*/ 7508833 h 870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8499" h="8706095">
                <a:moveTo>
                  <a:pt x="0" y="0"/>
                </a:moveTo>
                <a:lnTo>
                  <a:pt x="4228499" y="3299065"/>
                </a:lnTo>
                <a:lnTo>
                  <a:pt x="9948" y="8706095"/>
                </a:lnTo>
                <a:lnTo>
                  <a:pt x="1" y="7508833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75C28A-50CB-446C-BCBE-AF177C21E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5" y="341631"/>
            <a:ext cx="2786045" cy="63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30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39683" y="1629401"/>
            <a:ext cx="4535055" cy="656792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5639681" y="2324481"/>
            <a:ext cx="4546600" cy="1015623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任意多边形 32"/>
          <p:cNvSpPr/>
          <p:nvPr userDrawn="1"/>
        </p:nvSpPr>
        <p:spPr>
          <a:xfrm rot="2700000">
            <a:off x="11716682" y="2953683"/>
            <a:ext cx="950634" cy="95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C00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图片 13" descr="DK VI_0001"/>
          <p:cNvPicPr>
            <a:picLocks noChangeAspect="1"/>
          </p:cNvPicPr>
          <p:nvPr userDrawn="1"/>
        </p:nvPicPr>
        <p:blipFill rotWithShape="1">
          <a:blip r:embed="rId2" cstate="print"/>
          <a:srcRect l="66505" t="100285" r="31839" b="-6336"/>
          <a:stretch>
            <a:fillRect/>
          </a:stretch>
        </p:blipFill>
        <p:spPr>
          <a:xfrm>
            <a:off x="-80967" y="6976117"/>
            <a:ext cx="182880" cy="385945"/>
          </a:xfrm>
          <a:custGeom>
            <a:avLst/>
            <a:gdLst>
              <a:gd name="connsiteX0" fmla="*/ 0 w 182880"/>
              <a:gd name="connsiteY0" fmla="*/ 0 h 385945"/>
              <a:gd name="connsiteX1" fmla="*/ 182880 w 182880"/>
              <a:gd name="connsiteY1" fmla="*/ 0 h 385945"/>
              <a:gd name="connsiteX2" fmla="*/ 10957 w 182880"/>
              <a:gd name="connsiteY2" fmla="*/ 385945 h 385945"/>
              <a:gd name="connsiteX3" fmla="*/ 0 w 182880"/>
              <a:gd name="connsiteY3" fmla="*/ 385945 h 385945"/>
              <a:gd name="connsiteX4" fmla="*/ 0 w 182880"/>
              <a:gd name="connsiteY4" fmla="*/ 0 h 38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" h="385945">
                <a:moveTo>
                  <a:pt x="0" y="0"/>
                </a:moveTo>
                <a:lnTo>
                  <a:pt x="182880" y="0"/>
                </a:lnTo>
                <a:lnTo>
                  <a:pt x="10957" y="385945"/>
                </a:lnTo>
                <a:lnTo>
                  <a:pt x="0" y="38594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BE9291E-3F80-4548-8988-A2D1A40B72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403" y="0"/>
            <a:ext cx="1411062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71CCE9E-DA6A-49B3-9420-AAFF0DEF63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213788"/>
            <a:ext cx="2480132" cy="5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94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结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4032251" y="1422828"/>
            <a:ext cx="4127503" cy="1801221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9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4" name="文本占位符 6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032251" y="3444046"/>
            <a:ext cx="4127503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zh-CN" altLang="en-US" dirty="0"/>
              <a:t>署名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32251" y="3759684"/>
            <a:ext cx="4127503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zh-CN" altLang="en-US" dirty="0"/>
              <a:t>时间日期</a:t>
            </a:r>
            <a:endParaRPr lang="en-US" altLang="zh-CN" dirty="0"/>
          </a:p>
        </p:txBody>
      </p:sp>
      <p:pic>
        <p:nvPicPr>
          <p:cNvPr id="9" name="图片 8" descr="DK VI_0023">
            <a:extLst>
              <a:ext uri="{FF2B5EF4-FFF2-40B4-BE49-F238E27FC236}">
                <a16:creationId xmlns:a16="http://schemas.microsoft.com/office/drawing/2014/main" id="{41884F14-07FC-475B-B5AC-E50C956ED0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31168" t="42543" r="36919" b="44594"/>
          <a:stretch>
            <a:fillRect/>
          </a:stretch>
        </p:blipFill>
        <p:spPr>
          <a:xfrm>
            <a:off x="-1" y="4089401"/>
            <a:ext cx="12192001" cy="27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1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7365E8-1D12-4961-9291-51CD446F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A003D7D-A6A5-4CDC-928D-206E105E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E3A0-5845-4D07-8939-C2AC97299D89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63839A4-5744-43B8-A22D-DDD8CF6E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3E0BDDF-3BC6-4CF6-90F3-E3B60A75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8325F7AC-ADD6-4989-9BFA-DCA01BE8A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25184"/>
            <a:ext cx="11379200" cy="4786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60245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>
            <a:extLst>
              <a:ext uri="{FF2B5EF4-FFF2-40B4-BE49-F238E27FC236}">
                <a16:creationId xmlns:a16="http://schemas.microsoft.com/office/drawing/2014/main" id="{15AF790B-B385-483A-AFD8-E25D350FA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7C58-76B2-4FB4-B678-C0149C6E47FD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FF1A4F56-B9C9-4837-9767-E1FDC601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024263DD-4AE6-491E-9BBB-A9618870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分列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8FA961-4CB0-4BB1-A3E3-709EF1811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" y="1325184"/>
            <a:ext cx="5613398" cy="4786056"/>
          </a:xfrm>
        </p:spPr>
        <p:txBody>
          <a:bodyPr>
            <a:normAutofit/>
          </a:bodyPr>
          <a:lstStyle>
            <a:lvl1pPr algn="l">
              <a:defRPr sz="2133"/>
            </a:lvl1pPr>
            <a:lvl2pPr algn="l">
              <a:defRPr sz="1600"/>
            </a:lvl2pPr>
            <a:lvl3pPr algn="l">
              <a:defRPr sz="1467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1BD204-A15C-4FA7-BE3D-6DFF52FF1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1325183"/>
            <a:ext cx="5613398" cy="478605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2DBF296C-7927-48CC-9575-3E30F01D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880" cy="1028698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A3A791-B412-4EAA-A117-55DAEEDD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362B-A74D-4734-ADBD-BF7441C33BCF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194536F-E6EF-4D4F-A12F-3B52B4229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0C3D8-BF38-4729-979F-E2EA4694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82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B90413-506E-472A-8101-8B3A37FEC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EAA49ED0-B260-4F12-B65C-DF152B00D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1325185"/>
            <a:ext cx="11379200" cy="539176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i="1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B700BA-D781-4516-B405-B170F1A6C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108200"/>
            <a:ext cx="11379200" cy="40030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CB2A92D-0DB3-4BD2-BEC8-6AE424C1CC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E3DFC6-0FCE-4FCD-8756-B6A1E9EFBDDD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D59404-3D65-401E-B642-44C2C94D4B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2037ED-E769-49DF-B476-85FE9ABFF0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480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97FA8-9FEF-420F-8242-1DBA624DF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325184"/>
            <a:ext cx="5591177" cy="823912"/>
          </a:xfrm>
        </p:spPr>
        <p:txBody>
          <a:bodyPr anchor="ctr" anchorCtr="0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8FA961-4CB0-4BB1-A3E3-709EF1811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" y="2390185"/>
            <a:ext cx="5591177" cy="372105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595AD60-2320-41B5-9B23-CDCA0386A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3" y="1325184"/>
            <a:ext cx="5591177" cy="823912"/>
          </a:xfrm>
        </p:spPr>
        <p:txBody>
          <a:bodyPr anchor="ctr" anchorCtr="0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1BD204-A15C-4FA7-BE3D-6DFF52FF1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3" y="2390186"/>
            <a:ext cx="5591178" cy="3721054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35ED1A2-C2B4-42B5-910A-48DDA4CB2D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52880"/>
            <a:ext cx="0" cy="4521200"/>
          </a:xfrm>
          <a:prstGeom prst="line">
            <a:avLst/>
          </a:prstGeom>
          <a:ln>
            <a:solidFill>
              <a:schemeClr val="accent5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>
            <a:extLst>
              <a:ext uri="{FF2B5EF4-FFF2-40B4-BE49-F238E27FC236}">
                <a16:creationId xmlns:a16="http://schemas.microsoft.com/office/drawing/2014/main" id="{1200E8E5-560E-49AF-8CA1-4BE2C817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880" cy="102869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FE20E47-4C73-4DE1-B479-53C8F67B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00E-927D-476D-B585-21489AEF6789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58B6ED3C-EE3E-451A-B87C-4F3B50AD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2050207-7284-4A57-91B3-BA11207A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696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、副标题和分列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97FA8-9FEF-420F-8242-1DBA624DF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325184"/>
            <a:ext cx="5591177" cy="823912"/>
          </a:xfrm>
        </p:spPr>
        <p:txBody>
          <a:bodyPr anchor="ctr" anchorCtr="0"/>
          <a:lstStyle>
            <a:lvl1pPr marL="0" indent="0" algn="l">
              <a:buNone/>
              <a:defRPr sz="2400" b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8FA961-4CB0-4BB1-A3E3-709EF1811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" y="2390186"/>
            <a:ext cx="5591177" cy="3721054"/>
          </a:xfrm>
        </p:spPr>
        <p:txBody>
          <a:bodyPr>
            <a:normAutofit/>
          </a:bodyPr>
          <a:lstStyle>
            <a:lvl1pPr algn="l">
              <a:defRPr sz="2133"/>
            </a:lvl1pPr>
            <a:lvl2pPr algn="l">
              <a:defRPr sz="1600"/>
            </a:lvl2pPr>
            <a:lvl3pPr algn="l">
              <a:defRPr sz="1467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595AD60-2320-41B5-9B23-CDCA0386A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5" y="1325184"/>
            <a:ext cx="5591175" cy="823912"/>
          </a:xfrm>
        </p:spPr>
        <p:txBody>
          <a:bodyPr anchor="ctr" anchorCtr="0"/>
          <a:lstStyle>
            <a:lvl1pPr marL="0" indent="0" algn="l">
              <a:buNone/>
              <a:defRPr sz="2400" b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1BD204-A15C-4FA7-BE3D-6DFF52FF1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5" y="2390186"/>
            <a:ext cx="5591175" cy="3731214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1AF7EED-E84F-44BB-B400-BCC297ADB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880" cy="102869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08AFA36-58F2-4511-A037-08BDBC90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FAA13-1788-44DE-96DF-8B8AC7CFF41C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6CB76777-B38F-4D44-9270-B53D16B44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7B81883-E190-4432-BA29-DD8548D3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73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日期占位符 7">
            <a:extLst>
              <a:ext uri="{FF2B5EF4-FFF2-40B4-BE49-F238E27FC236}">
                <a16:creationId xmlns:a16="http://schemas.microsoft.com/office/drawing/2014/main" id="{98A59895-D6D1-445D-9E2B-C061A83F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E196-CD8E-4AC2-8FD6-0DB6EBE2F62C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B42A55A7-3B1F-4B9A-A02F-129140EA5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FD9F5B7E-9748-420C-A0F4-5039E6BD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45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>
            <a:extLst>
              <a:ext uri="{FF2B5EF4-FFF2-40B4-BE49-F238E27FC236}">
                <a16:creationId xmlns:a16="http://schemas.microsoft.com/office/drawing/2014/main" id="{15AF790B-B385-483A-AFD8-E25D350FA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ED604-16A5-48A2-9D16-A4B0AB39A1E2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FF1A4F56-B9C9-4837-9767-E1FDC601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024263DD-4AE6-491E-9BBB-A9618870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837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>
            <p:ph type="subTitle" idx="1"/>
          </p:nvPr>
        </p:nvSpPr>
        <p:spPr>
          <a:xfrm>
            <a:off x="1246277" y="3496362"/>
            <a:ext cx="5093835" cy="5587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1246274" y="4388900"/>
            <a:ext cx="5093835" cy="698591"/>
          </a:xfrm>
        </p:spPr>
        <p:txBody>
          <a:bodyPr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日期</a:t>
            </a:r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</p:nvPr>
        </p:nvSpPr>
        <p:spPr>
          <a:xfrm>
            <a:off x="1246277" y="2464032"/>
            <a:ext cx="5093835" cy="69859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 </a:t>
            </a:r>
            <a:r>
              <a:rPr lang="zh-CN" altLang="en-US" dirty="0"/>
              <a:t>单击此处添加标题</a:t>
            </a:r>
          </a:p>
        </p:txBody>
      </p:sp>
      <p:sp>
        <p:nvSpPr>
          <p:cNvPr id="494" name="任意多边形 50"/>
          <p:cNvSpPr/>
          <p:nvPr/>
        </p:nvSpPr>
        <p:spPr>
          <a:xfrm rot="2700000">
            <a:off x="-408439" y="6200723"/>
            <a:ext cx="1716664" cy="414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381" y="21600"/>
                </a:lnTo>
                <a:lnTo>
                  <a:pt x="5219" y="21600"/>
                </a:lnTo>
                <a:close/>
              </a:path>
            </a:pathLst>
          </a:custGeom>
          <a:solidFill>
            <a:srgbClr val="F9520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任意多边形 48"/>
          <p:cNvSpPr/>
          <p:nvPr/>
        </p:nvSpPr>
        <p:spPr>
          <a:xfrm rot="2700000">
            <a:off x="-303340" y="6470966"/>
            <a:ext cx="925071" cy="462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C00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" name="图片 25" descr="DK VI_0001"/>
          <p:cNvPicPr>
            <a:picLocks noChangeAspect="1"/>
          </p:cNvPicPr>
          <p:nvPr/>
        </p:nvPicPr>
        <p:blipFill>
          <a:blip r:embed="rId2" cstate="print"/>
          <a:srcRect t="9185" r="74689" b="612"/>
          <a:stretch>
            <a:fillRect/>
          </a:stretch>
        </p:blipFill>
        <p:spPr>
          <a:xfrm rot="19322324">
            <a:off x="9059157" y="-2221524"/>
            <a:ext cx="4228499" cy="8706095"/>
          </a:xfrm>
          <a:custGeom>
            <a:avLst/>
            <a:gdLst>
              <a:gd name="connsiteX0" fmla="*/ 0 w 4228499"/>
              <a:gd name="connsiteY0" fmla="*/ 0 h 8706095"/>
              <a:gd name="connsiteX1" fmla="*/ 4228499 w 4228499"/>
              <a:gd name="connsiteY1" fmla="*/ 3299065 h 8706095"/>
              <a:gd name="connsiteX2" fmla="*/ 9948 w 4228499"/>
              <a:gd name="connsiteY2" fmla="*/ 8706095 h 8706095"/>
              <a:gd name="connsiteX3" fmla="*/ 1 w 4228499"/>
              <a:gd name="connsiteY3" fmla="*/ 7508833 h 870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8499" h="8706095">
                <a:moveTo>
                  <a:pt x="0" y="0"/>
                </a:moveTo>
                <a:lnTo>
                  <a:pt x="4228499" y="3299065"/>
                </a:lnTo>
                <a:lnTo>
                  <a:pt x="9948" y="8706095"/>
                </a:lnTo>
                <a:lnTo>
                  <a:pt x="1" y="7508833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75C28A-50CB-446C-BCBE-AF177C21E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5" y="341631"/>
            <a:ext cx="2786045" cy="633729"/>
          </a:xfrm>
          <a:prstGeom prst="rect">
            <a:avLst/>
          </a:prstGeom>
        </p:spPr>
      </p:pic>
      <p:sp>
        <p:nvSpPr>
          <p:cNvPr id="9" name="副标题 2">
            <a:extLst>
              <a:ext uri="{FF2B5EF4-FFF2-40B4-BE49-F238E27FC236}">
                <a16:creationId xmlns:a16="http://schemas.microsoft.com/office/drawing/2014/main" id="{97F19BCB-700B-189E-1F1A-9035DD13F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277" y="3496362"/>
            <a:ext cx="5093835" cy="5587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10" name="文本占位符 13">
            <a:extLst>
              <a:ext uri="{FF2B5EF4-FFF2-40B4-BE49-F238E27FC236}">
                <a16:creationId xmlns:a16="http://schemas.microsoft.com/office/drawing/2014/main" id="{2AF12D4C-0B9C-B270-2970-92D884D901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6274" y="4388900"/>
            <a:ext cx="5093835" cy="698591"/>
          </a:xfrm>
        </p:spPr>
        <p:txBody>
          <a:bodyPr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日期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A510D2C6-E2FF-A894-1B58-A38613C5AB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6277" y="2464032"/>
            <a:ext cx="5093835" cy="69859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 </a:t>
            </a:r>
            <a:r>
              <a:rPr lang="zh-CN" altLang="en-US" dirty="0"/>
              <a:t>单击此处添加标题</a:t>
            </a:r>
          </a:p>
        </p:txBody>
      </p:sp>
      <p:sp>
        <p:nvSpPr>
          <p:cNvPr id="12" name="任意多边形 50">
            <a:extLst>
              <a:ext uri="{FF2B5EF4-FFF2-40B4-BE49-F238E27FC236}">
                <a16:creationId xmlns:a16="http://schemas.microsoft.com/office/drawing/2014/main" id="{B44371BC-8B69-2A6B-D9ED-C6A717796E40}"/>
              </a:ext>
            </a:extLst>
          </p:cNvPr>
          <p:cNvSpPr/>
          <p:nvPr userDrawn="1"/>
        </p:nvSpPr>
        <p:spPr>
          <a:xfrm rot="2700000">
            <a:off x="-408439" y="6200723"/>
            <a:ext cx="1716664" cy="414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381" y="21600"/>
                </a:lnTo>
                <a:lnTo>
                  <a:pt x="5219" y="21600"/>
                </a:lnTo>
                <a:close/>
              </a:path>
            </a:pathLst>
          </a:custGeom>
          <a:solidFill>
            <a:srgbClr val="F9520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任意多边形 48">
            <a:extLst>
              <a:ext uri="{FF2B5EF4-FFF2-40B4-BE49-F238E27FC236}">
                <a16:creationId xmlns:a16="http://schemas.microsoft.com/office/drawing/2014/main" id="{1296F0F9-9180-1D5A-F5DB-4DB2C2EF26A3}"/>
              </a:ext>
            </a:extLst>
          </p:cNvPr>
          <p:cNvSpPr/>
          <p:nvPr userDrawn="1"/>
        </p:nvSpPr>
        <p:spPr>
          <a:xfrm rot="2700000">
            <a:off x="-303340" y="6470966"/>
            <a:ext cx="925071" cy="462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C00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" name="图片 15" descr="DK VI_0001">
            <a:extLst>
              <a:ext uri="{FF2B5EF4-FFF2-40B4-BE49-F238E27FC236}">
                <a16:creationId xmlns:a16="http://schemas.microsoft.com/office/drawing/2014/main" id="{C4E7B787-FE02-BAA3-D838-6241EAC3C4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 t="9185" r="74689" b="612"/>
          <a:stretch>
            <a:fillRect/>
          </a:stretch>
        </p:blipFill>
        <p:spPr>
          <a:xfrm rot="19322324">
            <a:off x="9059157" y="-2221524"/>
            <a:ext cx="4228499" cy="8706095"/>
          </a:xfrm>
          <a:custGeom>
            <a:avLst/>
            <a:gdLst>
              <a:gd name="connsiteX0" fmla="*/ 0 w 4228499"/>
              <a:gd name="connsiteY0" fmla="*/ 0 h 8706095"/>
              <a:gd name="connsiteX1" fmla="*/ 4228499 w 4228499"/>
              <a:gd name="connsiteY1" fmla="*/ 3299065 h 8706095"/>
              <a:gd name="connsiteX2" fmla="*/ 9948 w 4228499"/>
              <a:gd name="connsiteY2" fmla="*/ 8706095 h 8706095"/>
              <a:gd name="connsiteX3" fmla="*/ 1 w 4228499"/>
              <a:gd name="connsiteY3" fmla="*/ 7508833 h 870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8499" h="8706095">
                <a:moveTo>
                  <a:pt x="0" y="0"/>
                </a:moveTo>
                <a:lnTo>
                  <a:pt x="4228499" y="3299065"/>
                </a:lnTo>
                <a:lnTo>
                  <a:pt x="9948" y="8706095"/>
                </a:lnTo>
                <a:lnTo>
                  <a:pt x="1" y="7508833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09C5DE-91C2-5292-39A0-B32263D218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5" y="341631"/>
            <a:ext cx="2786045" cy="63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22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5639683" y="1629401"/>
            <a:ext cx="4535055" cy="656792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</p:nvPr>
        </p:nvSpPr>
        <p:spPr>
          <a:xfrm>
            <a:off x="5639681" y="2324481"/>
            <a:ext cx="4546600" cy="1015623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任意多边形 32"/>
          <p:cNvSpPr/>
          <p:nvPr/>
        </p:nvSpPr>
        <p:spPr>
          <a:xfrm rot="2700000">
            <a:off x="11716682" y="2953683"/>
            <a:ext cx="950634" cy="95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C00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图片 13" descr="DK VI_0001"/>
          <p:cNvPicPr>
            <a:picLocks noChangeAspect="1"/>
          </p:cNvPicPr>
          <p:nvPr/>
        </p:nvPicPr>
        <p:blipFill rotWithShape="1">
          <a:blip r:embed="rId2" cstate="print"/>
          <a:srcRect l="66505" t="100285" r="31839" b="-6336"/>
          <a:stretch>
            <a:fillRect/>
          </a:stretch>
        </p:blipFill>
        <p:spPr>
          <a:xfrm>
            <a:off x="-80967" y="6976117"/>
            <a:ext cx="182880" cy="385945"/>
          </a:xfrm>
          <a:custGeom>
            <a:avLst/>
            <a:gdLst>
              <a:gd name="connsiteX0" fmla="*/ 0 w 182880"/>
              <a:gd name="connsiteY0" fmla="*/ 0 h 385945"/>
              <a:gd name="connsiteX1" fmla="*/ 182880 w 182880"/>
              <a:gd name="connsiteY1" fmla="*/ 0 h 385945"/>
              <a:gd name="connsiteX2" fmla="*/ 10957 w 182880"/>
              <a:gd name="connsiteY2" fmla="*/ 385945 h 385945"/>
              <a:gd name="connsiteX3" fmla="*/ 0 w 182880"/>
              <a:gd name="connsiteY3" fmla="*/ 385945 h 385945"/>
              <a:gd name="connsiteX4" fmla="*/ 0 w 182880"/>
              <a:gd name="connsiteY4" fmla="*/ 0 h 38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" h="385945">
                <a:moveTo>
                  <a:pt x="0" y="0"/>
                </a:moveTo>
                <a:lnTo>
                  <a:pt x="182880" y="0"/>
                </a:lnTo>
                <a:lnTo>
                  <a:pt x="10957" y="385945"/>
                </a:lnTo>
                <a:lnTo>
                  <a:pt x="0" y="38594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BE9291E-3F80-4548-8988-A2D1A40B7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03" y="0"/>
            <a:ext cx="1411062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71CCE9E-DA6A-49B3-9420-AAFF0DEF63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213788"/>
            <a:ext cx="2480132" cy="56414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CF932EC-A6BB-BDE8-22E3-FC4F425D8F29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4BBBD54F-6DD9-9AA7-55AE-CF6EF00C1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9683" y="1629401"/>
            <a:ext cx="4535055" cy="656792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478A88D4-623E-282A-197A-B304783FD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9681" y="2324481"/>
            <a:ext cx="4546600" cy="1015623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任意多边形 32">
            <a:extLst>
              <a:ext uri="{FF2B5EF4-FFF2-40B4-BE49-F238E27FC236}">
                <a16:creationId xmlns:a16="http://schemas.microsoft.com/office/drawing/2014/main" id="{90C0CC4E-4F54-31DC-A58D-4D90F3B1C284}"/>
              </a:ext>
            </a:extLst>
          </p:cNvPr>
          <p:cNvSpPr/>
          <p:nvPr userDrawn="1"/>
        </p:nvSpPr>
        <p:spPr>
          <a:xfrm rot="2700000">
            <a:off x="11716682" y="2953683"/>
            <a:ext cx="950634" cy="95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C00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" name="图片 14" descr="DK VI_0001">
            <a:extLst>
              <a:ext uri="{FF2B5EF4-FFF2-40B4-BE49-F238E27FC236}">
                <a16:creationId xmlns:a16="http://schemas.microsoft.com/office/drawing/2014/main" id="{6CB96354-4C10-3702-8A5F-2D12AB5E5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66505" t="100285" r="31839" b="-6336"/>
          <a:stretch>
            <a:fillRect/>
          </a:stretch>
        </p:blipFill>
        <p:spPr>
          <a:xfrm>
            <a:off x="-80967" y="6976117"/>
            <a:ext cx="182880" cy="385945"/>
          </a:xfrm>
          <a:custGeom>
            <a:avLst/>
            <a:gdLst>
              <a:gd name="connsiteX0" fmla="*/ 0 w 182880"/>
              <a:gd name="connsiteY0" fmla="*/ 0 h 385945"/>
              <a:gd name="connsiteX1" fmla="*/ 182880 w 182880"/>
              <a:gd name="connsiteY1" fmla="*/ 0 h 385945"/>
              <a:gd name="connsiteX2" fmla="*/ 10957 w 182880"/>
              <a:gd name="connsiteY2" fmla="*/ 385945 h 385945"/>
              <a:gd name="connsiteX3" fmla="*/ 0 w 182880"/>
              <a:gd name="connsiteY3" fmla="*/ 385945 h 385945"/>
              <a:gd name="connsiteX4" fmla="*/ 0 w 182880"/>
              <a:gd name="connsiteY4" fmla="*/ 0 h 38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" h="385945">
                <a:moveTo>
                  <a:pt x="0" y="0"/>
                </a:moveTo>
                <a:lnTo>
                  <a:pt x="182880" y="0"/>
                </a:lnTo>
                <a:lnTo>
                  <a:pt x="10957" y="385945"/>
                </a:lnTo>
                <a:lnTo>
                  <a:pt x="0" y="38594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B54FC7-F089-656A-1258-DB2D78757B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403" y="0"/>
            <a:ext cx="1411062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8C22A6-6D18-BDC0-7BE5-83EA8B2BDF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213788"/>
            <a:ext cx="2480132" cy="5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74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结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4032251" y="1422828"/>
            <a:ext cx="4127503" cy="1801221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9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4032251" y="3444046"/>
            <a:ext cx="4127503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zh-CN" altLang="en-US" dirty="0"/>
              <a:t>署名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4032251" y="3759684"/>
            <a:ext cx="4127503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zh-CN" altLang="en-US" dirty="0"/>
              <a:t>时间日期</a:t>
            </a:r>
            <a:endParaRPr lang="en-US" altLang="zh-CN" dirty="0"/>
          </a:p>
        </p:txBody>
      </p:sp>
      <p:pic>
        <p:nvPicPr>
          <p:cNvPr id="9" name="图片 8" descr="DK VI_0023">
            <a:extLst>
              <a:ext uri="{FF2B5EF4-FFF2-40B4-BE49-F238E27FC236}">
                <a16:creationId xmlns:a16="http://schemas.microsoft.com/office/drawing/2014/main" id="{41884F14-07FC-475B-B5AC-E50C956ED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168" t="42543" r="36919" b="44594"/>
          <a:stretch>
            <a:fillRect/>
          </a:stretch>
        </p:blipFill>
        <p:spPr>
          <a:xfrm>
            <a:off x="-1" y="4089401"/>
            <a:ext cx="12192001" cy="2768599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A7C1EAAB-0B32-A6F5-7580-1C03B23D37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C02E9288-4391-7B71-4275-BD8F060405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32251" y="1422828"/>
            <a:ext cx="4127503" cy="1801221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9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0" name="文本占位符 62">
            <a:extLst>
              <a:ext uri="{FF2B5EF4-FFF2-40B4-BE49-F238E27FC236}">
                <a16:creationId xmlns:a16="http://schemas.microsoft.com/office/drawing/2014/main" id="{693BF8B7-8A1C-81BE-AE0D-62EB0BD1D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2251" y="3444046"/>
            <a:ext cx="4127503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zh-CN" altLang="en-US" dirty="0"/>
              <a:t>署名</a:t>
            </a:r>
            <a:endParaRPr lang="en-US" altLang="zh-CN" dirty="0"/>
          </a:p>
        </p:txBody>
      </p:sp>
      <p:sp>
        <p:nvSpPr>
          <p:cNvPr id="11" name="文本占位符 62">
            <a:extLst>
              <a:ext uri="{FF2B5EF4-FFF2-40B4-BE49-F238E27FC236}">
                <a16:creationId xmlns:a16="http://schemas.microsoft.com/office/drawing/2014/main" id="{F091AA77-96E2-B5BB-B2F2-97ABDCD4FA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2251" y="3759684"/>
            <a:ext cx="4127503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zh-CN" altLang="en-US" dirty="0"/>
              <a:t>时间日期</a:t>
            </a:r>
            <a:endParaRPr lang="en-US" altLang="zh-CN" dirty="0"/>
          </a:p>
        </p:txBody>
      </p:sp>
      <p:pic>
        <p:nvPicPr>
          <p:cNvPr id="12" name="图片 11" descr="DK VI_0023">
            <a:extLst>
              <a:ext uri="{FF2B5EF4-FFF2-40B4-BE49-F238E27FC236}">
                <a16:creationId xmlns:a16="http://schemas.microsoft.com/office/drawing/2014/main" id="{60DE53E2-94BF-A7AA-2474-E9B911A85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31168" t="42543" r="36919" b="44594"/>
          <a:stretch>
            <a:fillRect/>
          </a:stretch>
        </p:blipFill>
        <p:spPr>
          <a:xfrm>
            <a:off x="-1" y="4089401"/>
            <a:ext cx="12192001" cy="27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4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分列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8FA961-4CB0-4BB1-A3E3-709EF1811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" y="1325184"/>
            <a:ext cx="5613398" cy="4786056"/>
          </a:xfrm>
        </p:spPr>
        <p:txBody>
          <a:bodyPr>
            <a:normAutofit/>
          </a:bodyPr>
          <a:lstStyle>
            <a:lvl1pPr algn="l">
              <a:defRPr sz="2133"/>
            </a:lvl1pPr>
            <a:lvl2pPr algn="l">
              <a:defRPr sz="1600"/>
            </a:lvl2pPr>
            <a:lvl3pPr algn="l">
              <a:defRPr sz="1467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1BD204-A15C-4FA7-BE3D-6DFF52FF1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1325183"/>
            <a:ext cx="5613398" cy="478605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2DBF296C-7927-48CC-9575-3E30F01D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880" cy="102869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A3A791-B412-4EAA-A117-55DAEEDD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5E5BB-58A6-40AE-AF7C-1D21393BA52D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194536F-E6EF-4D4F-A12F-3B52B4229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0C3D8-BF38-4729-979F-E2EA4694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38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B90413-506E-472A-8101-8B3A37FEC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EAA49ED0-B260-4F12-B65C-DF152B00D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1325185"/>
            <a:ext cx="11379200" cy="539176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i="1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B700BA-D781-4516-B405-B170F1A6C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108200"/>
            <a:ext cx="11379200" cy="40030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CB2A92D-0DB3-4BD2-BEC8-6AE424C1CC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EB12955-2FE3-4FD5-8D72-CC890151DB46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D59404-3D65-401E-B642-44C2C94D4B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2037ED-E769-49DF-B476-85FE9ABFF0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1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97FA8-9FEF-420F-8242-1DBA624DF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325184"/>
            <a:ext cx="5591177" cy="823912"/>
          </a:xfrm>
        </p:spPr>
        <p:txBody>
          <a:bodyPr anchor="ctr" anchorCtr="0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8FA961-4CB0-4BB1-A3E3-709EF1811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" y="2390185"/>
            <a:ext cx="5591177" cy="372105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595AD60-2320-41B5-9B23-CDCA0386A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3" y="1325184"/>
            <a:ext cx="5591177" cy="823912"/>
          </a:xfrm>
        </p:spPr>
        <p:txBody>
          <a:bodyPr anchor="ctr" anchorCtr="0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1BD204-A15C-4FA7-BE3D-6DFF52FF1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3" y="2390186"/>
            <a:ext cx="5591178" cy="3721054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35ED1A2-C2B4-42B5-910A-48DDA4CB2D12}"/>
              </a:ext>
            </a:extLst>
          </p:cNvPr>
          <p:cNvCxnSpPr>
            <a:cxnSpLocks/>
          </p:cNvCxnSpPr>
          <p:nvPr/>
        </p:nvCxnSpPr>
        <p:spPr>
          <a:xfrm>
            <a:off x="6096000" y="1452880"/>
            <a:ext cx="0" cy="4521200"/>
          </a:xfrm>
          <a:prstGeom prst="line">
            <a:avLst/>
          </a:prstGeom>
          <a:ln>
            <a:solidFill>
              <a:schemeClr val="accent5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>
            <a:extLst>
              <a:ext uri="{FF2B5EF4-FFF2-40B4-BE49-F238E27FC236}">
                <a16:creationId xmlns:a16="http://schemas.microsoft.com/office/drawing/2014/main" id="{1200E8E5-560E-49AF-8CA1-4BE2C817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880" cy="102869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FE20E47-4C73-4DE1-B479-53C8F67B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47FC-CA3F-40A3-BC59-DDD0F4054EC8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58B6ED3C-EE3E-451A-B87C-4F3B50AD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2050207-7284-4A57-91B3-BA11207A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F4AA22A-CFA1-45B7-7287-CC583EE43196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52880"/>
            <a:ext cx="0" cy="4521200"/>
          </a:xfrm>
          <a:prstGeom prst="line">
            <a:avLst/>
          </a:prstGeom>
          <a:ln>
            <a:solidFill>
              <a:schemeClr val="accent5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96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06400" y="0"/>
            <a:ext cx="9072880" cy="1028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6400" y="1325184"/>
            <a:ext cx="11379200" cy="4786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064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1D87D-0B77-458A-A347-A95446C32CF7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Internal Use Confidential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408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669925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2121AA15-2DAD-41BA-9147-EABD561E88F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4" t="92275" r="4922" b="5291"/>
          <a:stretch/>
        </p:blipFill>
        <p:spPr>
          <a:xfrm>
            <a:off x="-1" y="1028699"/>
            <a:ext cx="12192089" cy="457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421D6ED-59C3-46ED-867E-2971E9E3472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213788"/>
            <a:ext cx="2480132" cy="564144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BEC37B8-768C-1236-7643-63759A011D11}"/>
              </a:ext>
            </a:extLst>
          </p:cNvPr>
          <p:cNvCxnSpPr/>
          <p:nvPr userDrawn="1"/>
        </p:nvCxnSpPr>
        <p:spPr>
          <a:xfrm>
            <a:off x="669925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4FFBB715-15CF-C31A-BFEA-D6510E8CC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4" t="92275" r="4922" b="5291"/>
          <a:stretch/>
        </p:blipFill>
        <p:spPr>
          <a:xfrm>
            <a:off x="-1" y="1028699"/>
            <a:ext cx="12192089" cy="457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03B7CB5-08D0-6EBE-E82D-6695E6FBD84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213788"/>
            <a:ext cx="2480132" cy="5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5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64" r:id="rId14"/>
    <p:sldLayoutId id="2147483655" r:id="rId15"/>
    <p:sldLayoutId id="2147483665" r:id="rId16"/>
    <p:sldLayoutId id="2147483666" r:id="rId17"/>
    <p:sldLayoutId id="2147483667" r:id="rId18"/>
    <p:sldLayoutId id="2147483668" r:id="rId1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4">
            <a:extLst>
              <a:ext uri="{FF2B5EF4-FFF2-40B4-BE49-F238E27FC236}">
                <a16:creationId xmlns:a16="http://schemas.microsoft.com/office/drawing/2014/main" id="{38D5D5FF-E065-03EF-3EEB-D752E9A560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39063" y="5919921"/>
            <a:ext cx="3390330" cy="698591"/>
          </a:xfrm>
        </p:spPr>
        <p:txBody>
          <a:bodyPr/>
          <a:lstStyle/>
          <a:p>
            <a:r>
              <a:rPr lang="en-US" altLang="zh-CN" sz="1800" dirty="0"/>
              <a:t>Jun. 2022 </a:t>
            </a:r>
            <a:endParaRPr lang="zh-CN" altLang="en-US" sz="1800" dirty="0"/>
          </a:p>
        </p:txBody>
      </p:sp>
      <p:sp>
        <p:nvSpPr>
          <p:cNvPr id="9" name="标题 3">
            <a:extLst>
              <a:ext uri="{FF2B5EF4-FFF2-40B4-BE49-F238E27FC236}">
                <a16:creationId xmlns:a16="http://schemas.microsoft.com/office/drawing/2014/main" id="{3B608856-BF04-3D86-6C68-892E49066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580024"/>
            <a:ext cx="9173819" cy="1697951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Heavy" panose="020B0A00000000000000" pitchFamily="34" charset="-122"/>
                <a:cs typeface="Times New Roman" panose="02020603050405020304" pitchFamily="18" charset="0"/>
              </a:rPr>
              <a:t>Company </a:t>
            </a:r>
            <a:r>
              <a:rPr lang="en-US" altLang="zh-CN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Heavy" panose="020B0A00000000000000" pitchFamily="34" charset="-122"/>
                <a:cs typeface="Times New Roman" panose="02020603050405020304" pitchFamily="18" charset="0"/>
              </a:rPr>
              <a:t>Introduction</a:t>
            </a:r>
            <a:endParaRPr lang="zh-CN" altLang="en-US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Heavy" panose="020B0A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F99A700-73EF-6F13-45CB-79EB760A3944}"/>
              </a:ext>
            </a:extLst>
          </p:cNvPr>
          <p:cNvSpPr txBox="1"/>
          <p:nvPr/>
        </p:nvSpPr>
        <p:spPr>
          <a:xfrm>
            <a:off x="4730129" y="4637282"/>
            <a:ext cx="6105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chemeClr val="bg1">
                    <a:lumMod val="75000"/>
                  </a:schemeClr>
                </a:solidFill>
                <a:ea typeface="字魂105号-简雅黑" panose="00000500000000000000" pitchFamily="2" charset="-122"/>
                <a:cs typeface="+mn-lt"/>
                <a:sym typeface="+mn-ea"/>
              </a:rPr>
              <a:t>Shanghai Dikai Coding </a:t>
            </a:r>
            <a:r>
              <a:rPr lang="en-US" altLang="zh-CN" b="1" i="1" dirty="0">
                <a:solidFill>
                  <a:schemeClr val="bg1">
                    <a:lumMod val="75000"/>
                  </a:schemeClr>
                </a:solidFill>
                <a:ea typeface="字魂105号-简雅黑" panose="00000500000000000000" pitchFamily="2" charset="-122"/>
                <a:cs typeface="+mn-lt"/>
                <a:sym typeface="+mn-ea"/>
              </a:rPr>
              <a:t>Technology</a:t>
            </a:r>
            <a:r>
              <a:rPr lang="en-US" sz="1800" b="1" i="1" dirty="0">
                <a:solidFill>
                  <a:schemeClr val="bg1">
                    <a:lumMod val="75000"/>
                  </a:schemeClr>
                </a:solidFill>
                <a:ea typeface="字魂105号-简雅黑" panose="00000500000000000000" pitchFamily="2" charset="-122"/>
                <a:cs typeface="+mn-lt"/>
                <a:sym typeface="+mn-ea"/>
              </a:rPr>
              <a:t> Co., Ltd.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a typeface="字魂105号-简雅黑" panose="00000500000000000000" pitchFamily="2" charset="-122"/>
                <a:cs typeface="+mn-lt"/>
                <a:sym typeface="+mn-ea"/>
              </a:rPr>
              <a:t> 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ea typeface="字魂105号-简雅黑" panose="00000500000000000000" pitchFamily="2" charset="-122"/>
              <a:cs typeface="+mn-lt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592372D-19DA-9816-534F-FF5636BC6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3" r="9566"/>
          <a:stretch/>
        </p:blipFill>
        <p:spPr>
          <a:xfrm>
            <a:off x="0" y="1639069"/>
            <a:ext cx="12192000" cy="216000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1260000" y="1728469"/>
            <a:ext cx="1981200" cy="1981200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  <a:gs pos="63000">
                <a:srgbClr val="E88100"/>
              </a:gs>
            </a:gsLst>
            <a:lin ang="5400000" scaled="1"/>
          </a:gra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Cooperation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105400" y="1728000"/>
            <a:ext cx="1981200" cy="1981200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  <a:gs pos="63000">
                <a:srgbClr val="E88100"/>
              </a:gs>
            </a:gsLst>
            <a:lin ang="5400000" scaled="1"/>
          </a:gra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Opening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950800" y="1728000"/>
            <a:ext cx="1981200" cy="1981200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  <a:gs pos="63000">
                <a:srgbClr val="E88100"/>
              </a:gs>
            </a:gsLst>
            <a:lin ang="5400000" scaled="1"/>
          </a:gra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Customer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Oriented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37"/>
          <p:cNvSpPr txBox="1"/>
          <p:nvPr/>
        </p:nvSpPr>
        <p:spPr>
          <a:xfrm>
            <a:off x="504600" y="4120265"/>
            <a:ext cx="3492000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Deeply </a:t>
            </a:r>
            <a:r>
              <a:rPr lang="zh-CN" altLang="en-US" sz="1800" dirty="0">
                <a:ea typeface="微软雅黑" pitchFamily="34" charset="-122"/>
                <a:cs typeface="+mn-ea"/>
              </a:rPr>
              <a:t>cooperat</a:t>
            </a:r>
            <a:r>
              <a:rPr lang="en-US" altLang="zh-CN" sz="1800" dirty="0">
                <a:ea typeface="微软雅黑" pitchFamily="34" charset="-122"/>
                <a:cs typeface="+mn-ea"/>
              </a:rPr>
              <a:t>e</a:t>
            </a:r>
            <a:r>
              <a:rPr lang="zh-CN" altLang="en-US" sz="1800" dirty="0">
                <a:ea typeface="微软雅黑" pitchFamily="34" charset="-122"/>
                <a:cs typeface="+mn-ea"/>
              </a:rPr>
              <a:t> with </a:t>
            </a:r>
            <a:r>
              <a:rPr lang="en-US" altLang="zh-CN" sz="1800" dirty="0">
                <a:ea typeface="微软雅黑" pitchFamily="34" charset="-122"/>
                <a:cs typeface="+mn-ea"/>
              </a:rPr>
              <a:t>industrial pioneers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S</a:t>
            </a:r>
            <a:r>
              <a:rPr lang="zh-CN" altLang="en-US" sz="1800" dirty="0">
                <a:ea typeface="微软雅黑" pitchFamily="34" charset="-122"/>
                <a:cs typeface="+mn-ea"/>
              </a:rPr>
              <a:t>har</a:t>
            </a:r>
            <a:r>
              <a:rPr lang="en-US" altLang="zh-CN" sz="1800" dirty="0">
                <a:ea typeface="微软雅黑" pitchFamily="34" charset="-122"/>
                <a:cs typeface="+mn-ea"/>
              </a:rPr>
              <a:t>e</a:t>
            </a:r>
            <a:r>
              <a:rPr lang="zh-CN" altLang="en-US" sz="1800" dirty="0">
                <a:ea typeface="微软雅黑" pitchFamily="34" charset="-122"/>
                <a:cs typeface="+mn-ea"/>
              </a:rPr>
              <a:t> resources</a:t>
            </a:r>
            <a:endParaRPr lang="en-US" altLang="zh-CN" sz="1800" dirty="0">
              <a:ea typeface="微软雅黑" pitchFamily="34" charset="-122"/>
              <a:cs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S</a:t>
            </a:r>
            <a:r>
              <a:rPr lang="zh-CN" altLang="en-US" sz="1800" dirty="0">
                <a:ea typeface="微软雅黑" pitchFamily="34" charset="-122"/>
                <a:cs typeface="+mn-ea"/>
              </a:rPr>
              <a:t>erve </a:t>
            </a:r>
            <a:r>
              <a:rPr lang="en-US" altLang="zh-CN" sz="1800" dirty="0">
                <a:ea typeface="微软雅黑" pitchFamily="34" charset="-122"/>
                <a:cs typeface="+mn-ea"/>
              </a:rPr>
              <a:t>coding</a:t>
            </a:r>
            <a:r>
              <a:rPr lang="zh-CN" altLang="en-US" sz="1800" dirty="0">
                <a:ea typeface="微软雅黑" pitchFamily="34" charset="-122"/>
                <a:cs typeface="+mn-ea"/>
              </a:rPr>
              <a:t> industry </a:t>
            </a:r>
            <a:r>
              <a:rPr lang="en-US" altLang="zh-CN" sz="1800" dirty="0">
                <a:ea typeface="微软雅黑" pitchFamily="34" charset="-122"/>
                <a:cs typeface="+mn-ea"/>
              </a:rPr>
              <a:t>together</a:t>
            </a:r>
            <a:endParaRPr lang="zh-CN" altLang="en-US" sz="1800" dirty="0">
              <a:ea typeface="微软雅黑" pitchFamily="34" charset="-122"/>
              <a:cs typeface="+mn-ea"/>
            </a:endParaRPr>
          </a:p>
        </p:txBody>
      </p:sp>
      <p:sp>
        <p:nvSpPr>
          <p:cNvPr id="15" name="文本框 38"/>
          <p:cNvSpPr txBox="1"/>
          <p:nvPr/>
        </p:nvSpPr>
        <p:spPr>
          <a:xfrm>
            <a:off x="4350000" y="4120265"/>
            <a:ext cx="3492000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ea typeface="微软雅黑" pitchFamily="34" charset="-122"/>
                <a:cs typeface="+mn-ea"/>
              </a:rPr>
              <a:t>Create a </a:t>
            </a:r>
            <a:r>
              <a:rPr lang="en-US" altLang="zh-CN" sz="1800" dirty="0">
                <a:ea typeface="微软雅黑" pitchFamily="34" charset="-122"/>
                <a:cs typeface="+mn-ea"/>
              </a:rPr>
              <a:t>coding </a:t>
            </a:r>
            <a:r>
              <a:rPr lang="zh-CN" altLang="en-US" sz="1800" dirty="0">
                <a:ea typeface="微软雅黑" pitchFamily="34" charset="-122"/>
                <a:cs typeface="+mn-ea"/>
              </a:rPr>
              <a:t>application </a:t>
            </a:r>
            <a:r>
              <a:rPr lang="en-US" altLang="zh-CN" sz="1800" dirty="0">
                <a:ea typeface="微软雅黑" pitchFamily="34" charset="-122"/>
                <a:cs typeface="+mn-ea"/>
              </a:rPr>
              <a:t>E</a:t>
            </a:r>
            <a:r>
              <a:rPr lang="zh-CN" altLang="en-US" sz="1800" dirty="0">
                <a:ea typeface="微软雅黑" pitchFamily="34" charset="-122"/>
                <a:cs typeface="+mn-ea"/>
              </a:rPr>
              <a:t>cosystem</a:t>
            </a:r>
            <a:endParaRPr lang="en-US" altLang="zh-CN" sz="1800" dirty="0">
              <a:ea typeface="微软雅黑" pitchFamily="34" charset="-122"/>
              <a:cs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F</a:t>
            </a:r>
            <a:r>
              <a:rPr lang="zh-CN" altLang="en-US" sz="1800" dirty="0">
                <a:ea typeface="微软雅黑" pitchFamily="34" charset="-122"/>
                <a:cs typeface="+mn-ea"/>
              </a:rPr>
              <a:t>ocus on the future </a:t>
            </a:r>
            <a:r>
              <a:rPr lang="en-US" altLang="zh-CN" sz="1800" dirty="0">
                <a:ea typeface="微软雅黑" pitchFamily="34" charset="-122"/>
                <a:cs typeface="+mn-ea"/>
              </a:rPr>
              <a:t>development </a:t>
            </a:r>
            <a:r>
              <a:rPr lang="zh-CN" altLang="en-US" sz="1800" dirty="0">
                <a:ea typeface="微软雅黑" pitchFamily="34" charset="-122"/>
                <a:cs typeface="+mn-ea"/>
              </a:rPr>
              <a:t>of the </a:t>
            </a:r>
            <a:r>
              <a:rPr lang="en-US" altLang="zh-CN" sz="1800" dirty="0">
                <a:ea typeface="微软雅黑" pitchFamily="34" charset="-122"/>
                <a:cs typeface="+mn-ea"/>
              </a:rPr>
              <a:t>coding</a:t>
            </a:r>
            <a:r>
              <a:rPr lang="zh-CN" altLang="en-US" sz="1800" dirty="0">
                <a:ea typeface="微软雅黑" pitchFamily="34" charset="-122"/>
                <a:cs typeface="+mn-ea"/>
              </a:rPr>
              <a:t> industry</a:t>
            </a:r>
          </a:p>
        </p:txBody>
      </p:sp>
      <p:sp>
        <p:nvSpPr>
          <p:cNvPr id="16" name="文本框 36"/>
          <p:cNvSpPr txBox="1"/>
          <p:nvPr/>
        </p:nvSpPr>
        <p:spPr>
          <a:xfrm>
            <a:off x="8195400" y="4120265"/>
            <a:ext cx="3492000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Offer qualified</a:t>
            </a:r>
            <a:r>
              <a:rPr lang="zh-CN" altLang="en-US" sz="1800" dirty="0">
                <a:ea typeface="微软雅黑" pitchFamily="34" charset="-122"/>
                <a:cs typeface="+mn-ea"/>
              </a:rPr>
              <a:t> service</a:t>
            </a:r>
            <a:r>
              <a:rPr lang="en-US" altLang="zh-CN" sz="1800" dirty="0">
                <a:ea typeface="微软雅黑" pitchFamily="34" charset="-122"/>
                <a:cs typeface="+mn-ea"/>
              </a:rPr>
              <a:t>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Devote </a:t>
            </a:r>
            <a:r>
              <a:rPr lang="zh-CN" altLang="en-US" sz="1800" dirty="0">
                <a:ea typeface="微软雅黑" pitchFamily="34" charset="-122"/>
                <a:cs typeface="+mn-ea"/>
              </a:rPr>
              <a:t>to </a:t>
            </a:r>
            <a:r>
              <a:rPr lang="en-US" altLang="zh-CN" sz="1800" dirty="0">
                <a:ea typeface="微软雅黑" pitchFamily="34" charset="-122"/>
                <a:cs typeface="+mn-ea"/>
              </a:rPr>
              <a:t>the voice of customer and problem solving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Contribute to customers’ success</a:t>
            </a:r>
            <a:endParaRPr lang="zh-CN" altLang="en-US" sz="1800" dirty="0">
              <a:ea typeface="微软雅黑" pitchFamily="34" charset="-122"/>
              <a:cs typeface="+mn-ea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359A3B-3673-4D9D-B7C6-9F02AC61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357A6E00-FFF3-0C45-7277-8C595F2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Domestic Strategy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592372D-19DA-9816-534F-FF5636BC6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3" r="9566"/>
          <a:stretch/>
        </p:blipFill>
        <p:spPr>
          <a:xfrm>
            <a:off x="0" y="1639069"/>
            <a:ext cx="12192000" cy="216000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1260000" y="1728469"/>
            <a:ext cx="1981200" cy="1981200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  <a:gs pos="63000">
                <a:srgbClr val="E88100"/>
              </a:gs>
            </a:gsLst>
            <a:lin ang="5400000" scaled="1"/>
          </a:gra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Overseas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105400" y="1728000"/>
            <a:ext cx="1981200" cy="1981200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  <a:gs pos="63000">
                <a:srgbClr val="E88100"/>
              </a:gs>
            </a:gsLst>
            <a:lin ang="5400000" scaled="1"/>
          </a:gra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Globally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950800" y="1728000"/>
            <a:ext cx="1981200" cy="1981200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  <a:gs pos="63000">
                <a:srgbClr val="E88100"/>
              </a:gs>
            </a:gsLst>
            <a:lin ang="5400000" scaled="1"/>
          </a:gra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Localization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359A3B-3673-4D9D-B7C6-9F02AC61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357A6E00-FFF3-0C45-7277-8C595F2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Oversea Strategy</a:t>
            </a:r>
            <a:endParaRPr lang="zh-CN" altLang="en-US" sz="36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A2F5340-6C62-0685-9919-1B11C5B0CA62}"/>
              </a:ext>
            </a:extLst>
          </p:cNvPr>
          <p:cNvSpPr/>
          <p:nvPr/>
        </p:nvSpPr>
        <p:spPr>
          <a:xfrm>
            <a:off x="0" y="4105412"/>
            <a:ext cx="12192000" cy="59029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en-US" altLang="zh-CN" sz="2800" b="1" dirty="0">
                <a:solidFill>
                  <a:schemeClr val="accent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Become an International Solution Supplier</a:t>
            </a:r>
          </a:p>
        </p:txBody>
      </p:sp>
      <p:sp>
        <p:nvSpPr>
          <p:cNvPr id="12" name="文本框 37">
            <a:extLst>
              <a:ext uri="{FF2B5EF4-FFF2-40B4-BE49-F238E27FC236}">
                <a16:creationId xmlns:a16="http://schemas.microsoft.com/office/drawing/2014/main" id="{88172250-36B7-4DD5-1491-6F2D5A4D82B0}"/>
              </a:ext>
            </a:extLst>
          </p:cNvPr>
          <p:cNvSpPr txBox="1"/>
          <p:nvPr/>
        </p:nvSpPr>
        <p:spPr>
          <a:xfrm>
            <a:off x="2251276" y="4819177"/>
            <a:ext cx="7691377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Implement global localization strategy.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Continuously expand product category and sales service channels.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Enhance overseas technical support.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Improve performance and adapt to overseas markets.</a:t>
            </a:r>
          </a:p>
        </p:txBody>
      </p:sp>
    </p:spTree>
    <p:extLst>
      <p:ext uri="{BB962C8B-B14F-4D97-AF65-F5344CB8AC3E}">
        <p14:creationId xmlns:p14="http://schemas.microsoft.com/office/powerpoint/2010/main" val="573116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1850627" y="2293947"/>
            <a:ext cx="3231824" cy="3231824"/>
          </a:xfrm>
          <a:prstGeom prst="ellipse">
            <a:avLst/>
          </a:prstGeom>
          <a:noFill/>
          <a:ln>
            <a:solidFill>
              <a:srgbClr val="FF7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/>
              <a:ea typeface="思源宋体 CN" panose="02020300000000000000" charset="-122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934122" y="2381887"/>
            <a:ext cx="3055944" cy="3055944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  <a:gs pos="63000">
                <a:srgbClr val="E88100"/>
              </a:gs>
            </a:gsLst>
            <a:lin ang="5400000" scaled="1"/>
          </a:gra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Industry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Coverage</a:t>
            </a:r>
            <a:endParaRPr lang="zh-CN" altLang="en-US" sz="2800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1" name="弧形 20"/>
          <p:cNvSpPr>
            <a:spLocks noChangeAspect="1"/>
          </p:cNvSpPr>
          <p:nvPr/>
        </p:nvSpPr>
        <p:spPr>
          <a:xfrm>
            <a:off x="2022128" y="2469859"/>
            <a:ext cx="2880000" cy="2880000"/>
          </a:xfrm>
          <a:prstGeom prst="arc">
            <a:avLst>
              <a:gd name="adj1" fmla="val 5541206"/>
              <a:gd name="adj2" fmla="val 5311766"/>
            </a:avLst>
          </a:prstGeom>
          <a:ln cap="rnd">
            <a:solidFill>
              <a:schemeClr val="bg1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思源宋体 CN" panose="02020300000000000000" charset="-122"/>
              <a:cs typeface="+mn-cs"/>
            </a:endParaRPr>
          </a:p>
        </p:txBody>
      </p:sp>
      <p:sp>
        <p:nvSpPr>
          <p:cNvPr id="24" name="弧形 23"/>
          <p:cNvSpPr>
            <a:spLocks noChangeAspect="1"/>
          </p:cNvSpPr>
          <p:nvPr/>
        </p:nvSpPr>
        <p:spPr>
          <a:xfrm>
            <a:off x="777453" y="1141459"/>
            <a:ext cx="5536800" cy="5536800"/>
          </a:xfrm>
          <a:prstGeom prst="arc">
            <a:avLst>
              <a:gd name="adj1" fmla="val 18025353"/>
              <a:gd name="adj2" fmla="val 3552472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思源宋体 CN" panose="02020300000000000000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85642" y="1413324"/>
            <a:ext cx="3475990" cy="35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Food &amp; Beverage </a:t>
            </a:r>
          </a:p>
        </p:txBody>
      </p:sp>
      <p:sp>
        <p:nvSpPr>
          <p:cNvPr id="45" name="文本3"/>
          <p:cNvSpPr>
            <a:spLocks noChangeArrowheads="1"/>
          </p:cNvSpPr>
          <p:nvPr/>
        </p:nvSpPr>
        <p:spPr bwMode="auto">
          <a:xfrm>
            <a:off x="6285642" y="6022567"/>
            <a:ext cx="3098341" cy="4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72554" tIns="36277" rIns="72554" bIns="36277" anchor="ctr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Logistics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E18D43-A83F-4208-BC12-CDE9B842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42" name="标题 1">
            <a:extLst>
              <a:ext uri="{FF2B5EF4-FFF2-40B4-BE49-F238E27FC236}">
                <a16:creationId xmlns:a16="http://schemas.microsoft.com/office/drawing/2014/main" id="{365A7A5B-016E-E808-4FF0-3FCC7B650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Marketing Strategy</a:t>
            </a:r>
            <a:endParaRPr lang="zh-CN" altLang="en-US" sz="3600" b="1" dirty="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762B175F-6C8E-A98F-B548-067CE8FEA3DC}"/>
              </a:ext>
            </a:extLst>
          </p:cNvPr>
          <p:cNvSpPr/>
          <p:nvPr/>
        </p:nvSpPr>
        <p:spPr>
          <a:xfrm>
            <a:off x="6969642" y="2040967"/>
            <a:ext cx="3475990" cy="35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Pharmaceutical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A982C37A-64A9-2AF6-038C-2F435823EC77}"/>
              </a:ext>
            </a:extLst>
          </p:cNvPr>
          <p:cNvSpPr/>
          <p:nvPr/>
        </p:nvSpPr>
        <p:spPr>
          <a:xfrm>
            <a:off x="7365642" y="2840167"/>
            <a:ext cx="3475990" cy="35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Paper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391EB023-6F02-C6BE-7519-B9B9B9986AEF}"/>
              </a:ext>
            </a:extLst>
          </p:cNvPr>
          <p:cNvSpPr/>
          <p:nvPr/>
        </p:nvSpPr>
        <p:spPr>
          <a:xfrm>
            <a:off x="7545642" y="3740167"/>
            <a:ext cx="3475990" cy="35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Seeds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F236159C-A7B5-E100-04E0-5315049D1D43}"/>
              </a:ext>
            </a:extLst>
          </p:cNvPr>
          <p:cNvSpPr/>
          <p:nvPr/>
        </p:nvSpPr>
        <p:spPr>
          <a:xfrm>
            <a:off x="7365642" y="4640167"/>
            <a:ext cx="3475990" cy="35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Daily Chemicals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3502D17-68E4-060C-850D-896E351172F2}"/>
              </a:ext>
            </a:extLst>
          </p:cNvPr>
          <p:cNvSpPr/>
          <p:nvPr/>
        </p:nvSpPr>
        <p:spPr>
          <a:xfrm>
            <a:off x="6969642" y="5432167"/>
            <a:ext cx="3475990" cy="35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Auto Parts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191E95-5B1E-C11D-47B8-317AB3A58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642" y="1378544"/>
            <a:ext cx="432000" cy="432000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BBCB8F03-3009-E04B-703E-669EFEFE9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642" y="2004997"/>
            <a:ext cx="432000" cy="432000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E5B1D7F5-3E65-4F36-A91D-0166C1770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642" y="2804167"/>
            <a:ext cx="432000" cy="432000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20E06AF8-FB09-32B9-D276-396041BC8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642" y="3704167"/>
            <a:ext cx="432000" cy="432000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A2E553F-257D-BA68-DBF5-376BD693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222" y="4604167"/>
            <a:ext cx="432000" cy="432000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0B397CD2-3AE4-9512-1389-0A185BDD7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642" y="5396167"/>
            <a:ext cx="432000" cy="432000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895C456A-D341-4D5E-8FC4-D9A63C492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642" y="5987914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67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671130" y="2961510"/>
            <a:ext cx="5740296" cy="934979"/>
          </a:xfrm>
        </p:spPr>
        <p:txBody>
          <a:bodyPr anchor="ctr" anchorCtr="0">
            <a:noAutofit/>
          </a:bodyPr>
          <a:lstStyle/>
          <a:p>
            <a:r>
              <a:rPr lang="en-US" sz="48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Product Category</a:t>
            </a:r>
            <a:endParaRPr lang="zh-CN" altLang="en-US" sz="480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2420EF2-1434-446B-A825-7AA37037532D}"/>
              </a:ext>
            </a:extLst>
          </p:cNvPr>
          <p:cNvGrpSpPr/>
          <p:nvPr/>
        </p:nvGrpSpPr>
        <p:grpSpPr>
          <a:xfrm>
            <a:off x="2392251" y="2186284"/>
            <a:ext cx="3139972" cy="2485429"/>
            <a:chOff x="2844371" y="1880380"/>
            <a:chExt cx="3139972" cy="248542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7AD438B5-510E-4910-93CB-F6A605A23E5C}"/>
                </a:ext>
              </a:extLst>
            </p:cNvPr>
            <p:cNvGrpSpPr/>
            <p:nvPr/>
          </p:nvGrpSpPr>
          <p:grpSpPr>
            <a:xfrm>
              <a:off x="3285902" y="2164993"/>
              <a:ext cx="2698441" cy="2200816"/>
              <a:chOff x="3285902" y="2164993"/>
              <a:chExt cx="2698441" cy="2200816"/>
            </a:xfrm>
          </p:grpSpPr>
          <p:sp>
            <p:nvSpPr>
              <p:cNvPr id="8" name="文本框 27"/>
              <p:cNvSpPr txBox="1"/>
              <p:nvPr/>
            </p:nvSpPr>
            <p:spPr>
              <a:xfrm>
                <a:off x="3285902" y="2164993"/>
                <a:ext cx="2698441" cy="220081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34289" rIns="34289">
                <a:prstTxWarp prst="textPlain">
                  <a:avLst/>
                </a:prstTxWarp>
                <a:spAutoFit/>
              </a:bodyPr>
              <a:lstStyle>
                <a:lvl1pPr>
                  <a:defRPr sz="23900">
                    <a:solidFill>
                      <a:srgbClr val="000000">
                        <a:alpha val="3000"/>
                      </a:srgbClr>
                    </a:solidFill>
                    <a:latin typeface="Arial Black" panose="020B0A04020102020204"/>
                    <a:ea typeface="Arial Black" panose="020B0A04020102020204"/>
                    <a:cs typeface="Arial Black" panose="020B0A04020102020204"/>
                    <a:sym typeface="Arial Black" panose="020B0A04020102020204"/>
                  </a:defRPr>
                </a:lvl1pPr>
              </a:lstStyle>
              <a:p>
                <a:r>
                  <a:rPr sz="17925" b="1" dirty="0">
                    <a:latin typeface="微软雅黑" pitchFamily="34" charset="-122"/>
                    <a:ea typeface="微软雅黑" pitchFamily="34" charset="-122"/>
                  </a:rPr>
                  <a:t>0</a:t>
                </a:r>
                <a:r>
                  <a:rPr lang="en-US" sz="17925" b="1" dirty="0"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sz="17925" b="1" dirty="0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728775" y="2745477"/>
                <a:ext cx="728151" cy="93078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pc="100" dirty="0">
                    <a:solidFill>
                      <a:schemeClr val="tx2">
                        <a:lumMod val="50000"/>
                      </a:schemeClr>
                    </a:solidFill>
                    <a:latin typeface="Impact" panose="020B0806030902050204" pitchFamily="34" charset="0"/>
                    <a:cs typeface="Arial" panose="020B0604020202090204" pitchFamily="34" charset="0"/>
                  </a:rPr>
                  <a:t>02</a:t>
                </a:r>
                <a:endParaRPr lang="zh-CN" altLang="en-US" spc="100" dirty="0">
                  <a:solidFill>
                    <a:schemeClr val="tx2">
                      <a:lumMod val="50000"/>
                    </a:schemeClr>
                  </a:solidFill>
                  <a:latin typeface="Impact" panose="020B0806030902050204" pitchFamily="34" charset="0"/>
                  <a:cs typeface="Arial" panose="020B0604020202090204" pitchFamily="34" charset="0"/>
                </a:endParaRPr>
              </a:p>
            </p:txBody>
          </p:sp>
          <p:cxnSp>
            <p:nvCxnSpPr>
              <p:cNvPr id="3" name="直接连接符 2"/>
              <p:cNvCxnSpPr/>
              <p:nvPr/>
            </p:nvCxnSpPr>
            <p:spPr>
              <a:xfrm>
                <a:off x="4924893" y="2526711"/>
                <a:ext cx="0" cy="1244632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22C5D87-924F-49AA-AEBC-723DCE0C9CE7}"/>
                </a:ext>
              </a:extLst>
            </p:cNvPr>
            <p:cNvSpPr txBox="1"/>
            <p:nvPr/>
          </p:nvSpPr>
          <p:spPr>
            <a:xfrm>
              <a:off x="2844371" y="1880380"/>
              <a:ext cx="2457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ea typeface="Source Serif Pro" panose="02040603050405020204" pitchFamily="18" charset="0"/>
                </a:rPr>
                <a:t>Part Two</a:t>
              </a:r>
              <a:endParaRPr lang="zh-CN" altLang="en-US" sz="36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654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F078271-3A28-444B-8A7B-ABD6427AE527}"/>
              </a:ext>
            </a:extLst>
          </p:cNvPr>
          <p:cNvGrpSpPr/>
          <p:nvPr/>
        </p:nvGrpSpPr>
        <p:grpSpPr>
          <a:xfrm>
            <a:off x="1928813" y="1895555"/>
            <a:ext cx="3833812" cy="3962400"/>
            <a:chOff x="1928813" y="1635125"/>
            <a:chExt cx="3833812" cy="3962400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BD338B7-BFCC-4561-B41E-E40D511B10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2400300" y="1635125"/>
              <a:ext cx="2854325" cy="657225"/>
            </a:xfrm>
            <a:custGeom>
              <a:avLst/>
              <a:gdLst>
                <a:gd name="T0" fmla="*/ 1584409 w 717"/>
                <a:gd name="T1" fmla="*/ 470015 h 165"/>
                <a:gd name="T2" fmla="*/ 1425172 w 717"/>
                <a:gd name="T3" fmla="*/ 466032 h 165"/>
                <a:gd name="T4" fmla="*/ 1190297 w 717"/>
                <a:gd name="T5" fmla="*/ 470015 h 165"/>
                <a:gd name="T6" fmla="*/ 967365 w 717"/>
                <a:gd name="T7" fmla="*/ 477982 h 165"/>
                <a:gd name="T8" fmla="*/ 923575 w 717"/>
                <a:gd name="T9" fmla="*/ 481965 h 165"/>
                <a:gd name="T10" fmla="*/ 887747 w 717"/>
                <a:gd name="T11" fmla="*/ 481965 h 165"/>
                <a:gd name="T12" fmla="*/ 756376 w 717"/>
                <a:gd name="T13" fmla="*/ 489931 h 165"/>
                <a:gd name="T14" fmla="*/ 632967 w 717"/>
                <a:gd name="T15" fmla="*/ 501881 h 165"/>
                <a:gd name="T16" fmla="*/ 410036 w 717"/>
                <a:gd name="T17" fmla="*/ 525780 h 165"/>
                <a:gd name="T18" fmla="*/ 179142 w 717"/>
                <a:gd name="T19" fmla="*/ 573578 h 165"/>
                <a:gd name="T20" fmla="*/ 11943 w 717"/>
                <a:gd name="T21" fmla="*/ 637309 h 165"/>
                <a:gd name="T22" fmla="*/ 0 w 717"/>
                <a:gd name="T23" fmla="*/ 653242 h 165"/>
                <a:gd name="T24" fmla="*/ 0 w 717"/>
                <a:gd name="T25" fmla="*/ 649259 h 165"/>
                <a:gd name="T26" fmla="*/ 3981 w 717"/>
                <a:gd name="T27" fmla="*/ 645275 h 165"/>
                <a:gd name="T28" fmla="*/ 39809 w 717"/>
                <a:gd name="T29" fmla="*/ 601460 h 165"/>
                <a:gd name="T30" fmla="*/ 71657 w 717"/>
                <a:gd name="T31" fmla="*/ 569595 h 165"/>
                <a:gd name="T32" fmla="*/ 103504 w 717"/>
                <a:gd name="T33" fmla="*/ 537730 h 165"/>
                <a:gd name="T34" fmla="*/ 1429153 w 717"/>
                <a:gd name="T35" fmla="*/ 0 h 165"/>
                <a:gd name="T36" fmla="*/ 2742859 w 717"/>
                <a:gd name="T37" fmla="*/ 525780 h 165"/>
                <a:gd name="T38" fmla="*/ 2786649 w 717"/>
                <a:gd name="T39" fmla="*/ 569595 h 165"/>
                <a:gd name="T40" fmla="*/ 2818497 w 717"/>
                <a:gd name="T41" fmla="*/ 597477 h 165"/>
                <a:gd name="T42" fmla="*/ 2842382 w 717"/>
                <a:gd name="T43" fmla="*/ 629343 h 165"/>
                <a:gd name="T44" fmla="*/ 2854325 w 717"/>
                <a:gd name="T45" fmla="*/ 653242 h 165"/>
                <a:gd name="T46" fmla="*/ 2854325 w 717"/>
                <a:gd name="T47" fmla="*/ 653242 h 165"/>
                <a:gd name="T48" fmla="*/ 2850344 w 717"/>
                <a:gd name="T49" fmla="*/ 649259 h 165"/>
                <a:gd name="T50" fmla="*/ 2854325 w 717"/>
                <a:gd name="T51" fmla="*/ 657225 h 165"/>
                <a:gd name="T52" fmla="*/ 2842382 w 717"/>
                <a:gd name="T53" fmla="*/ 641292 h 165"/>
                <a:gd name="T54" fmla="*/ 2818497 w 717"/>
                <a:gd name="T55" fmla="*/ 621376 h 165"/>
                <a:gd name="T56" fmla="*/ 2742859 w 717"/>
                <a:gd name="T57" fmla="*/ 589511 h 165"/>
                <a:gd name="T58" fmla="*/ 2440309 w 717"/>
                <a:gd name="T59" fmla="*/ 525780 h 165"/>
                <a:gd name="T60" fmla="*/ 2213396 w 717"/>
                <a:gd name="T61" fmla="*/ 501881 h 165"/>
                <a:gd name="T62" fmla="*/ 2089987 w 717"/>
                <a:gd name="T63" fmla="*/ 489931 h 165"/>
                <a:gd name="T64" fmla="*/ 1918807 w 717"/>
                <a:gd name="T65" fmla="*/ 481965 h 165"/>
                <a:gd name="T66" fmla="*/ 1898902 w 717"/>
                <a:gd name="T67" fmla="*/ 477982 h 165"/>
                <a:gd name="T68" fmla="*/ 1890941 w 717"/>
                <a:gd name="T69" fmla="*/ 477982 h 165"/>
                <a:gd name="T70" fmla="*/ 1882979 w 717"/>
                <a:gd name="T71" fmla="*/ 477982 h 165"/>
                <a:gd name="T72" fmla="*/ 1851131 w 717"/>
                <a:gd name="T73" fmla="*/ 473999 h 165"/>
                <a:gd name="T74" fmla="*/ 1831227 w 717"/>
                <a:gd name="T75" fmla="*/ 473999 h 165"/>
                <a:gd name="T76" fmla="*/ 1771513 w 717"/>
                <a:gd name="T77" fmla="*/ 473999 h 165"/>
                <a:gd name="T78" fmla="*/ 1735684 w 717"/>
                <a:gd name="T79" fmla="*/ 473999 h 165"/>
                <a:gd name="T80" fmla="*/ 1584409 w 717"/>
                <a:gd name="T81" fmla="*/ 470015 h 16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17" h="165">
                  <a:moveTo>
                    <a:pt x="398" y="118"/>
                  </a:moveTo>
                  <a:cubicBezTo>
                    <a:pt x="385" y="118"/>
                    <a:pt x="372" y="117"/>
                    <a:pt x="358" y="117"/>
                  </a:cubicBezTo>
                  <a:cubicBezTo>
                    <a:pt x="338" y="117"/>
                    <a:pt x="318" y="118"/>
                    <a:pt x="299" y="118"/>
                  </a:cubicBezTo>
                  <a:cubicBezTo>
                    <a:pt x="243" y="120"/>
                    <a:pt x="243" y="120"/>
                    <a:pt x="243" y="120"/>
                  </a:cubicBezTo>
                  <a:cubicBezTo>
                    <a:pt x="239" y="120"/>
                    <a:pt x="236" y="120"/>
                    <a:pt x="232" y="121"/>
                  </a:cubicBezTo>
                  <a:cubicBezTo>
                    <a:pt x="229" y="121"/>
                    <a:pt x="226" y="121"/>
                    <a:pt x="223" y="121"/>
                  </a:cubicBezTo>
                  <a:cubicBezTo>
                    <a:pt x="212" y="122"/>
                    <a:pt x="201" y="122"/>
                    <a:pt x="190" y="123"/>
                  </a:cubicBezTo>
                  <a:cubicBezTo>
                    <a:pt x="179" y="124"/>
                    <a:pt x="169" y="125"/>
                    <a:pt x="159" y="126"/>
                  </a:cubicBezTo>
                  <a:cubicBezTo>
                    <a:pt x="140" y="128"/>
                    <a:pt x="121" y="130"/>
                    <a:pt x="103" y="132"/>
                  </a:cubicBezTo>
                  <a:cubicBezTo>
                    <a:pt x="80" y="136"/>
                    <a:pt x="60" y="140"/>
                    <a:pt x="45" y="144"/>
                  </a:cubicBezTo>
                  <a:cubicBezTo>
                    <a:pt x="23" y="149"/>
                    <a:pt x="10" y="154"/>
                    <a:pt x="3" y="160"/>
                  </a:cubicBezTo>
                  <a:cubicBezTo>
                    <a:pt x="2" y="161"/>
                    <a:pt x="1" y="162"/>
                    <a:pt x="0" y="164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3" y="159"/>
                    <a:pt x="6" y="156"/>
                    <a:pt x="10" y="151"/>
                  </a:cubicBezTo>
                  <a:cubicBezTo>
                    <a:pt x="13" y="149"/>
                    <a:pt x="16" y="146"/>
                    <a:pt x="18" y="143"/>
                  </a:cubicBezTo>
                  <a:cubicBezTo>
                    <a:pt x="21" y="140"/>
                    <a:pt x="23" y="138"/>
                    <a:pt x="26" y="135"/>
                  </a:cubicBezTo>
                  <a:cubicBezTo>
                    <a:pt x="119" y="45"/>
                    <a:pt x="230" y="0"/>
                    <a:pt x="359" y="0"/>
                  </a:cubicBezTo>
                  <a:cubicBezTo>
                    <a:pt x="487" y="0"/>
                    <a:pt x="597" y="44"/>
                    <a:pt x="689" y="132"/>
                  </a:cubicBezTo>
                  <a:cubicBezTo>
                    <a:pt x="693" y="135"/>
                    <a:pt x="697" y="139"/>
                    <a:pt x="700" y="143"/>
                  </a:cubicBezTo>
                  <a:cubicBezTo>
                    <a:pt x="703" y="146"/>
                    <a:pt x="705" y="148"/>
                    <a:pt x="708" y="150"/>
                  </a:cubicBezTo>
                  <a:cubicBezTo>
                    <a:pt x="710" y="152"/>
                    <a:pt x="712" y="155"/>
                    <a:pt x="714" y="158"/>
                  </a:cubicBezTo>
                  <a:cubicBezTo>
                    <a:pt x="716" y="160"/>
                    <a:pt x="717" y="162"/>
                    <a:pt x="717" y="164"/>
                  </a:cubicBezTo>
                  <a:cubicBezTo>
                    <a:pt x="717" y="164"/>
                    <a:pt x="717" y="164"/>
                    <a:pt x="717" y="164"/>
                  </a:cubicBezTo>
                  <a:cubicBezTo>
                    <a:pt x="716" y="164"/>
                    <a:pt x="716" y="163"/>
                    <a:pt x="716" y="163"/>
                  </a:cubicBezTo>
                  <a:cubicBezTo>
                    <a:pt x="717" y="165"/>
                    <a:pt x="717" y="165"/>
                    <a:pt x="717" y="165"/>
                  </a:cubicBezTo>
                  <a:cubicBezTo>
                    <a:pt x="716" y="163"/>
                    <a:pt x="715" y="161"/>
                    <a:pt x="714" y="161"/>
                  </a:cubicBezTo>
                  <a:cubicBezTo>
                    <a:pt x="713" y="159"/>
                    <a:pt x="710" y="157"/>
                    <a:pt x="708" y="156"/>
                  </a:cubicBezTo>
                  <a:cubicBezTo>
                    <a:pt x="703" y="153"/>
                    <a:pt x="697" y="151"/>
                    <a:pt x="689" y="148"/>
                  </a:cubicBezTo>
                  <a:cubicBezTo>
                    <a:pt x="671" y="142"/>
                    <a:pt x="646" y="137"/>
                    <a:pt x="613" y="132"/>
                  </a:cubicBezTo>
                  <a:cubicBezTo>
                    <a:pt x="595" y="130"/>
                    <a:pt x="576" y="128"/>
                    <a:pt x="556" y="126"/>
                  </a:cubicBezTo>
                  <a:cubicBezTo>
                    <a:pt x="546" y="125"/>
                    <a:pt x="536" y="124"/>
                    <a:pt x="525" y="123"/>
                  </a:cubicBezTo>
                  <a:cubicBezTo>
                    <a:pt x="511" y="122"/>
                    <a:pt x="497" y="121"/>
                    <a:pt x="482" y="121"/>
                  </a:cubicBezTo>
                  <a:cubicBezTo>
                    <a:pt x="480" y="120"/>
                    <a:pt x="479" y="120"/>
                    <a:pt x="477" y="120"/>
                  </a:cubicBezTo>
                  <a:cubicBezTo>
                    <a:pt x="477" y="120"/>
                    <a:pt x="476" y="120"/>
                    <a:pt x="475" y="120"/>
                  </a:cubicBezTo>
                  <a:cubicBezTo>
                    <a:pt x="474" y="120"/>
                    <a:pt x="474" y="120"/>
                    <a:pt x="473" y="120"/>
                  </a:cubicBezTo>
                  <a:cubicBezTo>
                    <a:pt x="470" y="119"/>
                    <a:pt x="467" y="119"/>
                    <a:pt x="465" y="119"/>
                  </a:cubicBezTo>
                  <a:cubicBezTo>
                    <a:pt x="463" y="119"/>
                    <a:pt x="461" y="119"/>
                    <a:pt x="460" y="119"/>
                  </a:cubicBezTo>
                  <a:cubicBezTo>
                    <a:pt x="445" y="119"/>
                    <a:pt x="445" y="119"/>
                    <a:pt x="445" y="119"/>
                  </a:cubicBezTo>
                  <a:cubicBezTo>
                    <a:pt x="442" y="119"/>
                    <a:pt x="439" y="119"/>
                    <a:pt x="436" y="119"/>
                  </a:cubicBezTo>
                  <a:lnTo>
                    <a:pt x="398" y="11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1440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TTO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FE56B81-98FD-49A9-BA95-C57B947619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2395538" y="2141538"/>
              <a:ext cx="2865437" cy="409575"/>
            </a:xfrm>
            <a:custGeom>
              <a:avLst/>
              <a:gdLst>
                <a:gd name="T0" fmla="*/ 1778959 w 720"/>
                <a:gd name="T1" fmla="*/ 3976 h 103"/>
                <a:gd name="T2" fmla="*/ 1838655 w 720"/>
                <a:gd name="T3" fmla="*/ 7953 h 103"/>
                <a:gd name="T4" fmla="*/ 1858554 w 720"/>
                <a:gd name="T5" fmla="*/ 3976 h 103"/>
                <a:gd name="T6" fmla="*/ 1890392 w 720"/>
                <a:gd name="T7" fmla="*/ 7953 h 103"/>
                <a:gd name="T8" fmla="*/ 1898352 w 720"/>
                <a:gd name="T9" fmla="*/ 7953 h 103"/>
                <a:gd name="T10" fmla="*/ 1926210 w 720"/>
                <a:gd name="T11" fmla="*/ 11929 h 103"/>
                <a:gd name="T12" fmla="*/ 2097341 w 720"/>
                <a:gd name="T13" fmla="*/ 19882 h 103"/>
                <a:gd name="T14" fmla="*/ 2220714 w 720"/>
                <a:gd name="T15" fmla="*/ 31812 h 103"/>
                <a:gd name="T16" fmla="*/ 2447561 w 720"/>
                <a:gd name="T17" fmla="*/ 59647 h 103"/>
                <a:gd name="T18" fmla="*/ 2750024 w 720"/>
                <a:gd name="T19" fmla="*/ 119294 h 103"/>
                <a:gd name="T20" fmla="*/ 2825639 w 720"/>
                <a:gd name="T21" fmla="*/ 151105 h 103"/>
                <a:gd name="T22" fmla="*/ 2849518 w 720"/>
                <a:gd name="T23" fmla="*/ 170988 h 103"/>
                <a:gd name="T24" fmla="*/ 2861457 w 720"/>
                <a:gd name="T25" fmla="*/ 186893 h 103"/>
                <a:gd name="T26" fmla="*/ 2857477 w 720"/>
                <a:gd name="T27" fmla="*/ 178941 h 103"/>
                <a:gd name="T28" fmla="*/ 2861457 w 720"/>
                <a:gd name="T29" fmla="*/ 182917 h 103"/>
                <a:gd name="T30" fmla="*/ 2861457 w 720"/>
                <a:gd name="T31" fmla="*/ 182917 h 103"/>
                <a:gd name="T32" fmla="*/ 2861457 w 720"/>
                <a:gd name="T33" fmla="*/ 182917 h 103"/>
                <a:gd name="T34" fmla="*/ 2861457 w 720"/>
                <a:gd name="T35" fmla="*/ 186893 h 103"/>
                <a:gd name="T36" fmla="*/ 2861457 w 720"/>
                <a:gd name="T37" fmla="*/ 186893 h 103"/>
                <a:gd name="T38" fmla="*/ 2861457 w 720"/>
                <a:gd name="T39" fmla="*/ 186893 h 103"/>
                <a:gd name="T40" fmla="*/ 2865437 w 720"/>
                <a:gd name="T41" fmla="*/ 202799 h 103"/>
                <a:gd name="T42" fmla="*/ 2849518 w 720"/>
                <a:gd name="T43" fmla="*/ 234611 h 103"/>
                <a:gd name="T44" fmla="*/ 2750024 w 720"/>
                <a:gd name="T45" fmla="*/ 286305 h 103"/>
                <a:gd name="T46" fmla="*/ 2447561 w 720"/>
                <a:gd name="T47" fmla="*/ 345952 h 103"/>
                <a:gd name="T48" fmla="*/ 2439601 w 720"/>
                <a:gd name="T49" fmla="*/ 349928 h 103"/>
                <a:gd name="T50" fmla="*/ 2081422 w 720"/>
                <a:gd name="T51" fmla="*/ 385716 h 103"/>
                <a:gd name="T52" fmla="*/ 2077442 w 720"/>
                <a:gd name="T53" fmla="*/ 385716 h 103"/>
                <a:gd name="T54" fmla="*/ 2069482 w 720"/>
                <a:gd name="T55" fmla="*/ 385716 h 103"/>
                <a:gd name="T56" fmla="*/ 1432719 w 720"/>
                <a:gd name="T57" fmla="*/ 409575 h 103"/>
                <a:gd name="T58" fmla="*/ 795955 w 720"/>
                <a:gd name="T59" fmla="*/ 385716 h 103"/>
                <a:gd name="T60" fmla="*/ 787995 w 720"/>
                <a:gd name="T61" fmla="*/ 385716 h 103"/>
                <a:gd name="T62" fmla="*/ 784015 w 720"/>
                <a:gd name="T63" fmla="*/ 385716 h 103"/>
                <a:gd name="T64" fmla="*/ 425836 w 720"/>
                <a:gd name="T65" fmla="*/ 349928 h 103"/>
                <a:gd name="T66" fmla="*/ 417876 w 720"/>
                <a:gd name="T67" fmla="*/ 345952 h 103"/>
                <a:gd name="T68" fmla="*/ 187049 w 720"/>
                <a:gd name="T69" fmla="*/ 302211 h 103"/>
                <a:gd name="T70" fmla="*/ 0 w 720"/>
                <a:gd name="T71" fmla="*/ 202799 h 103"/>
                <a:gd name="T72" fmla="*/ 7960 w 720"/>
                <a:gd name="T73" fmla="*/ 178941 h 103"/>
                <a:gd name="T74" fmla="*/ 7960 w 720"/>
                <a:gd name="T75" fmla="*/ 182917 h 103"/>
                <a:gd name="T76" fmla="*/ 19899 w 720"/>
                <a:gd name="T77" fmla="*/ 167011 h 103"/>
                <a:gd name="T78" fmla="*/ 187049 w 720"/>
                <a:gd name="T79" fmla="*/ 99411 h 103"/>
                <a:gd name="T80" fmla="*/ 417876 w 720"/>
                <a:gd name="T81" fmla="*/ 59647 h 103"/>
                <a:gd name="T82" fmla="*/ 640744 w 720"/>
                <a:gd name="T83" fmla="*/ 31812 h 103"/>
                <a:gd name="T84" fmla="*/ 764117 w 720"/>
                <a:gd name="T85" fmla="*/ 19882 h 103"/>
                <a:gd name="T86" fmla="*/ 895449 w 720"/>
                <a:gd name="T87" fmla="*/ 11929 h 103"/>
                <a:gd name="T88" fmla="*/ 931267 w 720"/>
                <a:gd name="T89" fmla="*/ 11929 h 103"/>
                <a:gd name="T90" fmla="*/ 975045 w 720"/>
                <a:gd name="T91" fmla="*/ 7953 h 103"/>
                <a:gd name="T92" fmla="*/ 1197912 w 720"/>
                <a:gd name="T93" fmla="*/ 0 h 103"/>
                <a:gd name="T94" fmla="*/ 1432719 w 720"/>
                <a:gd name="T95" fmla="*/ 0 h 103"/>
                <a:gd name="T96" fmla="*/ 1591909 w 720"/>
                <a:gd name="T97" fmla="*/ 0 h 103"/>
                <a:gd name="T98" fmla="*/ 1743141 w 720"/>
                <a:gd name="T99" fmla="*/ 3976 h 103"/>
                <a:gd name="T100" fmla="*/ 1778959 w 720"/>
                <a:gd name="T101" fmla="*/ 3976 h 10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20" h="103">
                  <a:moveTo>
                    <a:pt x="447" y="1"/>
                  </a:moveTo>
                  <a:cubicBezTo>
                    <a:pt x="462" y="2"/>
                    <a:pt x="462" y="2"/>
                    <a:pt x="462" y="2"/>
                  </a:cubicBezTo>
                  <a:cubicBezTo>
                    <a:pt x="463" y="1"/>
                    <a:pt x="465" y="1"/>
                    <a:pt x="467" y="1"/>
                  </a:cubicBezTo>
                  <a:cubicBezTo>
                    <a:pt x="469" y="1"/>
                    <a:pt x="472" y="2"/>
                    <a:pt x="475" y="2"/>
                  </a:cubicBezTo>
                  <a:cubicBezTo>
                    <a:pt x="476" y="2"/>
                    <a:pt x="476" y="2"/>
                    <a:pt x="477" y="2"/>
                  </a:cubicBezTo>
                  <a:cubicBezTo>
                    <a:pt x="480" y="2"/>
                    <a:pt x="482" y="3"/>
                    <a:pt x="484" y="3"/>
                  </a:cubicBezTo>
                  <a:cubicBezTo>
                    <a:pt x="499" y="3"/>
                    <a:pt x="513" y="4"/>
                    <a:pt x="527" y="5"/>
                  </a:cubicBezTo>
                  <a:cubicBezTo>
                    <a:pt x="538" y="6"/>
                    <a:pt x="548" y="7"/>
                    <a:pt x="558" y="8"/>
                  </a:cubicBezTo>
                  <a:cubicBezTo>
                    <a:pt x="578" y="10"/>
                    <a:pt x="597" y="12"/>
                    <a:pt x="615" y="15"/>
                  </a:cubicBezTo>
                  <a:cubicBezTo>
                    <a:pt x="648" y="19"/>
                    <a:pt x="673" y="24"/>
                    <a:pt x="691" y="30"/>
                  </a:cubicBezTo>
                  <a:cubicBezTo>
                    <a:pt x="699" y="33"/>
                    <a:pt x="705" y="35"/>
                    <a:pt x="710" y="38"/>
                  </a:cubicBezTo>
                  <a:cubicBezTo>
                    <a:pt x="712" y="40"/>
                    <a:pt x="715" y="41"/>
                    <a:pt x="716" y="43"/>
                  </a:cubicBezTo>
                  <a:cubicBezTo>
                    <a:pt x="717" y="43"/>
                    <a:pt x="718" y="45"/>
                    <a:pt x="719" y="47"/>
                  </a:cubicBezTo>
                  <a:cubicBezTo>
                    <a:pt x="718" y="45"/>
                    <a:pt x="718" y="45"/>
                    <a:pt x="718" y="45"/>
                  </a:cubicBezTo>
                  <a:cubicBezTo>
                    <a:pt x="718" y="45"/>
                    <a:pt x="718" y="45"/>
                    <a:pt x="719" y="46"/>
                  </a:cubicBezTo>
                  <a:cubicBezTo>
                    <a:pt x="719" y="46"/>
                    <a:pt x="719" y="46"/>
                    <a:pt x="719" y="46"/>
                  </a:cubicBezTo>
                  <a:cubicBezTo>
                    <a:pt x="719" y="46"/>
                    <a:pt x="719" y="46"/>
                    <a:pt x="719" y="46"/>
                  </a:cubicBezTo>
                  <a:cubicBezTo>
                    <a:pt x="719" y="47"/>
                    <a:pt x="719" y="47"/>
                    <a:pt x="719" y="47"/>
                  </a:cubicBezTo>
                  <a:cubicBezTo>
                    <a:pt x="719" y="47"/>
                    <a:pt x="719" y="47"/>
                    <a:pt x="719" y="47"/>
                  </a:cubicBezTo>
                  <a:cubicBezTo>
                    <a:pt x="719" y="47"/>
                    <a:pt x="719" y="47"/>
                    <a:pt x="719" y="47"/>
                  </a:cubicBezTo>
                  <a:cubicBezTo>
                    <a:pt x="720" y="48"/>
                    <a:pt x="720" y="50"/>
                    <a:pt x="720" y="51"/>
                  </a:cubicBezTo>
                  <a:cubicBezTo>
                    <a:pt x="720" y="53"/>
                    <a:pt x="719" y="56"/>
                    <a:pt x="716" y="59"/>
                  </a:cubicBezTo>
                  <a:cubicBezTo>
                    <a:pt x="712" y="63"/>
                    <a:pt x="703" y="67"/>
                    <a:pt x="691" y="72"/>
                  </a:cubicBezTo>
                  <a:cubicBezTo>
                    <a:pt x="673" y="77"/>
                    <a:pt x="648" y="83"/>
                    <a:pt x="615" y="87"/>
                  </a:cubicBezTo>
                  <a:cubicBezTo>
                    <a:pt x="614" y="87"/>
                    <a:pt x="614" y="88"/>
                    <a:pt x="613" y="88"/>
                  </a:cubicBezTo>
                  <a:cubicBezTo>
                    <a:pt x="585" y="92"/>
                    <a:pt x="555" y="95"/>
                    <a:pt x="523" y="97"/>
                  </a:cubicBezTo>
                  <a:cubicBezTo>
                    <a:pt x="523" y="97"/>
                    <a:pt x="522" y="97"/>
                    <a:pt x="522" y="97"/>
                  </a:cubicBezTo>
                  <a:cubicBezTo>
                    <a:pt x="521" y="97"/>
                    <a:pt x="521" y="97"/>
                    <a:pt x="520" y="97"/>
                  </a:cubicBezTo>
                  <a:cubicBezTo>
                    <a:pt x="472" y="101"/>
                    <a:pt x="419" y="103"/>
                    <a:pt x="360" y="103"/>
                  </a:cubicBezTo>
                  <a:cubicBezTo>
                    <a:pt x="301" y="103"/>
                    <a:pt x="248" y="101"/>
                    <a:pt x="200" y="97"/>
                  </a:cubicBezTo>
                  <a:cubicBezTo>
                    <a:pt x="199" y="97"/>
                    <a:pt x="199" y="97"/>
                    <a:pt x="198" y="97"/>
                  </a:cubicBezTo>
                  <a:cubicBezTo>
                    <a:pt x="198" y="97"/>
                    <a:pt x="197" y="97"/>
                    <a:pt x="197" y="97"/>
                  </a:cubicBezTo>
                  <a:cubicBezTo>
                    <a:pt x="165" y="95"/>
                    <a:pt x="135" y="92"/>
                    <a:pt x="107" y="88"/>
                  </a:cubicBezTo>
                  <a:cubicBezTo>
                    <a:pt x="106" y="88"/>
                    <a:pt x="106" y="87"/>
                    <a:pt x="105" y="87"/>
                  </a:cubicBezTo>
                  <a:cubicBezTo>
                    <a:pt x="82" y="84"/>
                    <a:pt x="62" y="80"/>
                    <a:pt x="47" y="76"/>
                  </a:cubicBezTo>
                  <a:cubicBezTo>
                    <a:pt x="16" y="69"/>
                    <a:pt x="0" y="60"/>
                    <a:pt x="0" y="51"/>
                  </a:cubicBezTo>
                  <a:cubicBezTo>
                    <a:pt x="0" y="49"/>
                    <a:pt x="1" y="47"/>
                    <a:pt x="2" y="45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3" y="45"/>
                    <a:pt x="4" y="43"/>
                    <a:pt x="5" y="42"/>
                  </a:cubicBezTo>
                  <a:cubicBezTo>
                    <a:pt x="12" y="36"/>
                    <a:pt x="25" y="31"/>
                    <a:pt x="47" y="25"/>
                  </a:cubicBezTo>
                  <a:cubicBezTo>
                    <a:pt x="62" y="22"/>
                    <a:pt x="82" y="18"/>
                    <a:pt x="105" y="15"/>
                  </a:cubicBezTo>
                  <a:cubicBezTo>
                    <a:pt x="123" y="12"/>
                    <a:pt x="142" y="10"/>
                    <a:pt x="161" y="8"/>
                  </a:cubicBezTo>
                  <a:cubicBezTo>
                    <a:pt x="171" y="7"/>
                    <a:pt x="181" y="6"/>
                    <a:pt x="192" y="5"/>
                  </a:cubicBezTo>
                  <a:cubicBezTo>
                    <a:pt x="203" y="5"/>
                    <a:pt x="214" y="4"/>
                    <a:pt x="225" y="3"/>
                  </a:cubicBezTo>
                  <a:cubicBezTo>
                    <a:pt x="228" y="3"/>
                    <a:pt x="231" y="3"/>
                    <a:pt x="234" y="3"/>
                  </a:cubicBezTo>
                  <a:cubicBezTo>
                    <a:pt x="238" y="2"/>
                    <a:pt x="241" y="2"/>
                    <a:pt x="245" y="2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20" y="0"/>
                    <a:pt x="340" y="0"/>
                    <a:pt x="360" y="0"/>
                  </a:cubicBezTo>
                  <a:cubicBezTo>
                    <a:pt x="373" y="0"/>
                    <a:pt x="387" y="0"/>
                    <a:pt x="400" y="0"/>
                  </a:cubicBezTo>
                  <a:cubicBezTo>
                    <a:pt x="438" y="1"/>
                    <a:pt x="438" y="1"/>
                    <a:pt x="438" y="1"/>
                  </a:cubicBezTo>
                  <a:cubicBezTo>
                    <a:pt x="441" y="1"/>
                    <a:pt x="444" y="1"/>
                    <a:pt x="447" y="1"/>
                  </a:cubicBezTo>
                  <a:close/>
                </a:path>
              </a:pathLst>
            </a:custGeom>
            <a:solidFill>
              <a:srgbClr val="606E82">
                <a:alpha val="2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+mj-lt"/>
                <a:ea typeface="宋体" panose="02010600030101010101" pitchFamily="2" charset="-122"/>
              </a:endParaRPr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8C6E9CB1-7BC2-42F2-8F4C-D7E6F3DFCE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1928813" y="2487613"/>
              <a:ext cx="3821112" cy="915987"/>
            </a:xfrm>
            <a:custGeom>
              <a:avLst/>
              <a:gdLst>
                <a:gd name="T0" fmla="*/ 1269724 w 960"/>
                <a:gd name="T1" fmla="*/ 19913 h 230"/>
                <a:gd name="T2" fmla="*/ 1281665 w 960"/>
                <a:gd name="T3" fmla="*/ 19913 h 230"/>
                <a:gd name="T4" fmla="*/ 1906576 w 960"/>
                <a:gd name="T5" fmla="*/ 0 h 230"/>
                <a:gd name="T6" fmla="*/ 2551388 w 960"/>
                <a:gd name="T7" fmla="*/ 19913 h 230"/>
                <a:gd name="T8" fmla="*/ 2551388 w 960"/>
                <a:gd name="T9" fmla="*/ 19913 h 230"/>
                <a:gd name="T10" fmla="*/ 2559349 w 960"/>
                <a:gd name="T11" fmla="*/ 19913 h 230"/>
                <a:gd name="T12" fmla="*/ 3327552 w 960"/>
                <a:gd name="T13" fmla="*/ 107529 h 230"/>
                <a:gd name="T14" fmla="*/ 3594233 w 960"/>
                <a:gd name="T15" fmla="*/ 171250 h 230"/>
                <a:gd name="T16" fmla="*/ 3681801 w 960"/>
                <a:gd name="T17" fmla="*/ 342499 h 230"/>
                <a:gd name="T18" fmla="*/ 3745486 w 960"/>
                <a:gd name="T19" fmla="*/ 525697 h 230"/>
                <a:gd name="T20" fmla="*/ 3749466 w 960"/>
                <a:gd name="T21" fmla="*/ 533662 h 230"/>
                <a:gd name="T22" fmla="*/ 3821112 w 960"/>
                <a:gd name="T23" fmla="*/ 915987 h 230"/>
                <a:gd name="T24" fmla="*/ 3263867 w 960"/>
                <a:gd name="T25" fmla="*/ 832353 h 230"/>
                <a:gd name="T26" fmla="*/ 3001165 w 960"/>
                <a:gd name="T27" fmla="*/ 816423 h 230"/>
                <a:gd name="T28" fmla="*/ 2734483 w 960"/>
                <a:gd name="T29" fmla="*/ 804476 h 230"/>
                <a:gd name="T30" fmla="*/ 2698660 w 960"/>
                <a:gd name="T31" fmla="*/ 804476 h 230"/>
                <a:gd name="T32" fmla="*/ 2221021 w 960"/>
                <a:gd name="T33" fmla="*/ 788545 h 230"/>
                <a:gd name="T34" fmla="*/ 1572228 w 960"/>
                <a:gd name="T35" fmla="*/ 788545 h 230"/>
                <a:gd name="T36" fmla="*/ 1130412 w 960"/>
                <a:gd name="T37" fmla="*/ 804476 h 230"/>
                <a:gd name="T38" fmla="*/ 1082648 w 960"/>
                <a:gd name="T39" fmla="*/ 804476 h 230"/>
                <a:gd name="T40" fmla="*/ 815967 w 960"/>
                <a:gd name="T41" fmla="*/ 816423 h 230"/>
                <a:gd name="T42" fmla="*/ 557246 w 960"/>
                <a:gd name="T43" fmla="*/ 832353 h 230"/>
                <a:gd name="T44" fmla="*/ 11941 w 960"/>
                <a:gd name="T45" fmla="*/ 912004 h 230"/>
                <a:gd name="T46" fmla="*/ 11941 w 960"/>
                <a:gd name="T47" fmla="*/ 912004 h 230"/>
                <a:gd name="T48" fmla="*/ 0 w 960"/>
                <a:gd name="T49" fmla="*/ 915987 h 230"/>
                <a:gd name="T50" fmla="*/ 67666 w 960"/>
                <a:gd name="T51" fmla="*/ 537645 h 230"/>
                <a:gd name="T52" fmla="*/ 71646 w 960"/>
                <a:gd name="T53" fmla="*/ 529679 h 230"/>
                <a:gd name="T54" fmla="*/ 139311 w 960"/>
                <a:gd name="T55" fmla="*/ 342499 h 230"/>
                <a:gd name="T56" fmla="*/ 222898 w 960"/>
                <a:gd name="T57" fmla="*/ 167267 h 230"/>
                <a:gd name="T58" fmla="*/ 485600 w 960"/>
                <a:gd name="T59" fmla="*/ 107529 h 230"/>
                <a:gd name="T60" fmla="*/ 1265743 w 960"/>
                <a:gd name="T61" fmla="*/ 19913 h 230"/>
                <a:gd name="T62" fmla="*/ 1269724 w 960"/>
                <a:gd name="T63" fmla="*/ 19913 h 2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60" h="230">
                  <a:moveTo>
                    <a:pt x="319" y="5"/>
                  </a:moveTo>
                  <a:cubicBezTo>
                    <a:pt x="320" y="5"/>
                    <a:pt x="321" y="5"/>
                    <a:pt x="322" y="5"/>
                  </a:cubicBezTo>
                  <a:cubicBezTo>
                    <a:pt x="371" y="2"/>
                    <a:pt x="423" y="0"/>
                    <a:pt x="479" y="0"/>
                  </a:cubicBezTo>
                  <a:cubicBezTo>
                    <a:pt x="537" y="0"/>
                    <a:pt x="591" y="2"/>
                    <a:pt x="641" y="5"/>
                  </a:cubicBezTo>
                  <a:cubicBezTo>
                    <a:pt x="641" y="5"/>
                    <a:pt x="641" y="5"/>
                    <a:pt x="641" y="5"/>
                  </a:cubicBezTo>
                  <a:cubicBezTo>
                    <a:pt x="642" y="5"/>
                    <a:pt x="642" y="5"/>
                    <a:pt x="643" y="5"/>
                  </a:cubicBezTo>
                  <a:cubicBezTo>
                    <a:pt x="714" y="9"/>
                    <a:pt x="779" y="17"/>
                    <a:pt x="836" y="27"/>
                  </a:cubicBezTo>
                  <a:cubicBezTo>
                    <a:pt x="862" y="32"/>
                    <a:pt x="884" y="37"/>
                    <a:pt x="903" y="43"/>
                  </a:cubicBezTo>
                  <a:cubicBezTo>
                    <a:pt x="911" y="57"/>
                    <a:pt x="918" y="71"/>
                    <a:pt x="925" y="86"/>
                  </a:cubicBezTo>
                  <a:cubicBezTo>
                    <a:pt x="931" y="101"/>
                    <a:pt x="936" y="117"/>
                    <a:pt x="941" y="132"/>
                  </a:cubicBezTo>
                  <a:cubicBezTo>
                    <a:pt x="941" y="133"/>
                    <a:pt x="942" y="134"/>
                    <a:pt x="942" y="134"/>
                  </a:cubicBezTo>
                  <a:cubicBezTo>
                    <a:pt x="951" y="165"/>
                    <a:pt x="957" y="197"/>
                    <a:pt x="960" y="230"/>
                  </a:cubicBezTo>
                  <a:cubicBezTo>
                    <a:pt x="938" y="221"/>
                    <a:pt x="891" y="215"/>
                    <a:pt x="820" y="209"/>
                  </a:cubicBezTo>
                  <a:cubicBezTo>
                    <a:pt x="799" y="207"/>
                    <a:pt x="777" y="206"/>
                    <a:pt x="754" y="205"/>
                  </a:cubicBezTo>
                  <a:cubicBezTo>
                    <a:pt x="733" y="204"/>
                    <a:pt x="710" y="203"/>
                    <a:pt x="687" y="202"/>
                  </a:cubicBezTo>
                  <a:cubicBezTo>
                    <a:pt x="678" y="202"/>
                    <a:pt x="678" y="202"/>
                    <a:pt x="678" y="202"/>
                  </a:cubicBezTo>
                  <a:cubicBezTo>
                    <a:pt x="639" y="200"/>
                    <a:pt x="600" y="198"/>
                    <a:pt x="558" y="198"/>
                  </a:cubicBezTo>
                  <a:cubicBezTo>
                    <a:pt x="395" y="198"/>
                    <a:pt x="395" y="198"/>
                    <a:pt x="395" y="198"/>
                  </a:cubicBezTo>
                  <a:cubicBezTo>
                    <a:pt x="357" y="199"/>
                    <a:pt x="320" y="200"/>
                    <a:pt x="284" y="202"/>
                  </a:cubicBezTo>
                  <a:cubicBezTo>
                    <a:pt x="272" y="202"/>
                    <a:pt x="272" y="202"/>
                    <a:pt x="272" y="202"/>
                  </a:cubicBezTo>
                  <a:cubicBezTo>
                    <a:pt x="249" y="203"/>
                    <a:pt x="227" y="204"/>
                    <a:pt x="205" y="205"/>
                  </a:cubicBezTo>
                  <a:cubicBezTo>
                    <a:pt x="182" y="206"/>
                    <a:pt x="161" y="207"/>
                    <a:pt x="140" y="209"/>
                  </a:cubicBezTo>
                  <a:cubicBezTo>
                    <a:pt x="72" y="214"/>
                    <a:pt x="27" y="221"/>
                    <a:pt x="3" y="229"/>
                  </a:cubicBezTo>
                  <a:cubicBezTo>
                    <a:pt x="4" y="229"/>
                    <a:pt x="4" y="229"/>
                    <a:pt x="3" y="229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2" y="197"/>
                    <a:pt x="8" y="165"/>
                    <a:pt x="17" y="135"/>
                  </a:cubicBezTo>
                  <a:cubicBezTo>
                    <a:pt x="17" y="134"/>
                    <a:pt x="17" y="133"/>
                    <a:pt x="18" y="133"/>
                  </a:cubicBezTo>
                  <a:cubicBezTo>
                    <a:pt x="22" y="117"/>
                    <a:pt x="28" y="101"/>
                    <a:pt x="35" y="86"/>
                  </a:cubicBezTo>
                  <a:cubicBezTo>
                    <a:pt x="41" y="71"/>
                    <a:pt x="48" y="57"/>
                    <a:pt x="56" y="42"/>
                  </a:cubicBezTo>
                  <a:cubicBezTo>
                    <a:pt x="74" y="37"/>
                    <a:pt x="97" y="32"/>
                    <a:pt x="122" y="27"/>
                  </a:cubicBezTo>
                  <a:cubicBezTo>
                    <a:pt x="180" y="17"/>
                    <a:pt x="245" y="9"/>
                    <a:pt x="318" y="5"/>
                  </a:cubicBezTo>
                  <a:cubicBezTo>
                    <a:pt x="318" y="5"/>
                    <a:pt x="319" y="5"/>
                    <a:pt x="319" y="5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252000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Laser</a:t>
              </a:r>
              <a:endParaRPr lang="zh-CN" altLang="en-US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307C07F7-1668-4A22-8B2F-F6D8E89FF2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1931988" y="3321050"/>
              <a:ext cx="3821112" cy="273050"/>
            </a:xfrm>
            <a:custGeom>
              <a:avLst/>
              <a:gdLst>
                <a:gd name="T0" fmla="*/ 835868 w 960"/>
                <a:gd name="T1" fmla="*/ 31658 h 69"/>
                <a:gd name="T2" fmla="*/ 1082648 w 960"/>
                <a:gd name="T3" fmla="*/ 15829 h 69"/>
                <a:gd name="T4" fmla="*/ 1524464 w 960"/>
                <a:gd name="T5" fmla="*/ 3957 h 69"/>
                <a:gd name="T6" fmla="*/ 1910556 w 960"/>
                <a:gd name="T7" fmla="*/ 0 h 69"/>
                <a:gd name="T8" fmla="*/ 2292667 w 960"/>
                <a:gd name="T9" fmla="*/ 3957 h 69"/>
                <a:gd name="T10" fmla="*/ 2734483 w 960"/>
                <a:gd name="T11" fmla="*/ 15829 h 69"/>
                <a:gd name="T12" fmla="*/ 2770306 w 960"/>
                <a:gd name="T13" fmla="*/ 15829 h 69"/>
                <a:gd name="T14" fmla="*/ 2877775 w 960"/>
                <a:gd name="T15" fmla="*/ 23743 h 69"/>
                <a:gd name="T16" fmla="*/ 2985244 w 960"/>
                <a:gd name="T17" fmla="*/ 31658 h 69"/>
                <a:gd name="T18" fmla="*/ 2989224 w 960"/>
                <a:gd name="T19" fmla="*/ 31658 h 69"/>
                <a:gd name="T20" fmla="*/ 3470843 w 960"/>
                <a:gd name="T21" fmla="*/ 71230 h 69"/>
                <a:gd name="T22" fmla="*/ 3478804 w 960"/>
                <a:gd name="T23" fmla="*/ 71230 h 69"/>
                <a:gd name="T24" fmla="*/ 3518607 w 960"/>
                <a:gd name="T25" fmla="*/ 75188 h 69"/>
                <a:gd name="T26" fmla="*/ 3578312 w 960"/>
                <a:gd name="T27" fmla="*/ 83102 h 69"/>
                <a:gd name="T28" fmla="*/ 3693742 w 960"/>
                <a:gd name="T29" fmla="*/ 98931 h 69"/>
                <a:gd name="T30" fmla="*/ 3705683 w 960"/>
                <a:gd name="T31" fmla="*/ 98931 h 69"/>
                <a:gd name="T32" fmla="*/ 3709663 w 960"/>
                <a:gd name="T33" fmla="*/ 98931 h 69"/>
                <a:gd name="T34" fmla="*/ 3773348 w 960"/>
                <a:gd name="T35" fmla="*/ 110803 h 69"/>
                <a:gd name="T36" fmla="*/ 3793250 w 960"/>
                <a:gd name="T37" fmla="*/ 114760 h 69"/>
                <a:gd name="T38" fmla="*/ 3821112 w 960"/>
                <a:gd name="T39" fmla="*/ 134546 h 69"/>
                <a:gd name="T40" fmla="*/ 3821112 w 960"/>
                <a:gd name="T41" fmla="*/ 142461 h 69"/>
                <a:gd name="T42" fmla="*/ 3263867 w 960"/>
                <a:gd name="T43" fmla="*/ 233478 h 69"/>
                <a:gd name="T44" fmla="*/ 1910556 w 960"/>
                <a:gd name="T45" fmla="*/ 273050 h 69"/>
                <a:gd name="T46" fmla="*/ 557246 w 960"/>
                <a:gd name="T47" fmla="*/ 233478 h 69"/>
                <a:gd name="T48" fmla="*/ 0 w 960"/>
                <a:gd name="T49" fmla="*/ 138504 h 69"/>
                <a:gd name="T50" fmla="*/ 27862 w 960"/>
                <a:gd name="T51" fmla="*/ 114760 h 69"/>
                <a:gd name="T52" fmla="*/ 51744 w 960"/>
                <a:gd name="T53" fmla="*/ 110803 h 69"/>
                <a:gd name="T54" fmla="*/ 115429 w 960"/>
                <a:gd name="T55" fmla="*/ 98931 h 69"/>
                <a:gd name="T56" fmla="*/ 127370 w 960"/>
                <a:gd name="T57" fmla="*/ 98931 h 69"/>
                <a:gd name="T58" fmla="*/ 139311 w 960"/>
                <a:gd name="T59" fmla="*/ 98931 h 69"/>
                <a:gd name="T60" fmla="*/ 151252 w 960"/>
                <a:gd name="T61" fmla="*/ 94974 h 69"/>
                <a:gd name="T62" fmla="*/ 163193 w 960"/>
                <a:gd name="T63" fmla="*/ 94974 h 69"/>
                <a:gd name="T64" fmla="*/ 171154 w 960"/>
                <a:gd name="T65" fmla="*/ 91017 h 69"/>
                <a:gd name="T66" fmla="*/ 210957 w 960"/>
                <a:gd name="T67" fmla="*/ 87059 h 69"/>
                <a:gd name="T68" fmla="*/ 222898 w 960"/>
                <a:gd name="T69" fmla="*/ 87059 h 69"/>
                <a:gd name="T70" fmla="*/ 250760 w 960"/>
                <a:gd name="T71" fmla="*/ 83102 h 69"/>
                <a:gd name="T72" fmla="*/ 258721 w 960"/>
                <a:gd name="T73" fmla="*/ 83102 h 69"/>
                <a:gd name="T74" fmla="*/ 270662 w 960"/>
                <a:gd name="T75" fmla="*/ 79145 h 69"/>
                <a:gd name="T76" fmla="*/ 811986 w 960"/>
                <a:gd name="T77" fmla="*/ 31658 h 69"/>
                <a:gd name="T78" fmla="*/ 835868 w 960"/>
                <a:gd name="T79" fmla="*/ 31658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0" h="69">
                  <a:moveTo>
                    <a:pt x="210" y="8"/>
                  </a:moveTo>
                  <a:cubicBezTo>
                    <a:pt x="230" y="6"/>
                    <a:pt x="251" y="5"/>
                    <a:pt x="272" y="4"/>
                  </a:cubicBezTo>
                  <a:cubicBezTo>
                    <a:pt x="383" y="1"/>
                    <a:pt x="383" y="1"/>
                    <a:pt x="383" y="1"/>
                  </a:cubicBezTo>
                  <a:cubicBezTo>
                    <a:pt x="414" y="1"/>
                    <a:pt x="446" y="0"/>
                    <a:pt x="480" y="0"/>
                  </a:cubicBezTo>
                  <a:cubicBezTo>
                    <a:pt x="513" y="0"/>
                    <a:pt x="545" y="1"/>
                    <a:pt x="576" y="1"/>
                  </a:cubicBezTo>
                  <a:cubicBezTo>
                    <a:pt x="687" y="4"/>
                    <a:pt x="687" y="4"/>
                    <a:pt x="687" y="4"/>
                  </a:cubicBezTo>
                  <a:cubicBezTo>
                    <a:pt x="690" y="4"/>
                    <a:pt x="693" y="4"/>
                    <a:pt x="696" y="4"/>
                  </a:cubicBezTo>
                  <a:cubicBezTo>
                    <a:pt x="723" y="6"/>
                    <a:pt x="723" y="6"/>
                    <a:pt x="723" y="6"/>
                  </a:cubicBezTo>
                  <a:cubicBezTo>
                    <a:pt x="732" y="6"/>
                    <a:pt x="741" y="7"/>
                    <a:pt x="750" y="8"/>
                  </a:cubicBezTo>
                  <a:cubicBezTo>
                    <a:pt x="750" y="8"/>
                    <a:pt x="751" y="8"/>
                    <a:pt x="751" y="8"/>
                  </a:cubicBezTo>
                  <a:cubicBezTo>
                    <a:pt x="872" y="18"/>
                    <a:pt x="872" y="18"/>
                    <a:pt x="872" y="18"/>
                  </a:cubicBezTo>
                  <a:cubicBezTo>
                    <a:pt x="872" y="18"/>
                    <a:pt x="873" y="18"/>
                    <a:pt x="874" y="18"/>
                  </a:cubicBezTo>
                  <a:cubicBezTo>
                    <a:pt x="877" y="19"/>
                    <a:pt x="880" y="19"/>
                    <a:pt x="884" y="19"/>
                  </a:cubicBezTo>
                  <a:cubicBezTo>
                    <a:pt x="889" y="20"/>
                    <a:pt x="894" y="20"/>
                    <a:pt x="899" y="21"/>
                  </a:cubicBezTo>
                  <a:cubicBezTo>
                    <a:pt x="909" y="22"/>
                    <a:pt x="918" y="24"/>
                    <a:pt x="928" y="25"/>
                  </a:cubicBezTo>
                  <a:cubicBezTo>
                    <a:pt x="929" y="25"/>
                    <a:pt x="930" y="25"/>
                    <a:pt x="931" y="25"/>
                  </a:cubicBezTo>
                  <a:cubicBezTo>
                    <a:pt x="931" y="25"/>
                    <a:pt x="931" y="25"/>
                    <a:pt x="932" y="25"/>
                  </a:cubicBezTo>
                  <a:cubicBezTo>
                    <a:pt x="948" y="28"/>
                    <a:pt x="948" y="28"/>
                    <a:pt x="948" y="28"/>
                  </a:cubicBezTo>
                  <a:cubicBezTo>
                    <a:pt x="949" y="28"/>
                    <a:pt x="951" y="28"/>
                    <a:pt x="953" y="29"/>
                  </a:cubicBezTo>
                  <a:cubicBezTo>
                    <a:pt x="957" y="30"/>
                    <a:pt x="959" y="32"/>
                    <a:pt x="960" y="34"/>
                  </a:cubicBezTo>
                  <a:cubicBezTo>
                    <a:pt x="960" y="34"/>
                    <a:pt x="960" y="35"/>
                    <a:pt x="960" y="36"/>
                  </a:cubicBezTo>
                  <a:cubicBezTo>
                    <a:pt x="957" y="45"/>
                    <a:pt x="910" y="53"/>
                    <a:pt x="820" y="59"/>
                  </a:cubicBezTo>
                  <a:cubicBezTo>
                    <a:pt x="726" y="66"/>
                    <a:pt x="613" y="69"/>
                    <a:pt x="480" y="69"/>
                  </a:cubicBezTo>
                  <a:cubicBezTo>
                    <a:pt x="347" y="69"/>
                    <a:pt x="234" y="66"/>
                    <a:pt x="140" y="59"/>
                  </a:cubicBezTo>
                  <a:cubicBezTo>
                    <a:pt x="47" y="52"/>
                    <a:pt x="0" y="44"/>
                    <a:pt x="0" y="35"/>
                  </a:cubicBezTo>
                  <a:cubicBezTo>
                    <a:pt x="0" y="33"/>
                    <a:pt x="2" y="31"/>
                    <a:pt x="7" y="29"/>
                  </a:cubicBezTo>
                  <a:cubicBezTo>
                    <a:pt x="9" y="28"/>
                    <a:pt x="11" y="28"/>
                    <a:pt x="13" y="28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0" y="25"/>
                    <a:pt x="31" y="25"/>
                    <a:pt x="32" y="25"/>
                  </a:cubicBezTo>
                  <a:cubicBezTo>
                    <a:pt x="33" y="25"/>
                    <a:pt x="34" y="25"/>
                    <a:pt x="35" y="25"/>
                  </a:cubicBezTo>
                  <a:cubicBezTo>
                    <a:pt x="36" y="24"/>
                    <a:pt x="37" y="24"/>
                    <a:pt x="38" y="24"/>
                  </a:cubicBezTo>
                  <a:cubicBezTo>
                    <a:pt x="39" y="24"/>
                    <a:pt x="40" y="24"/>
                    <a:pt x="41" y="24"/>
                  </a:cubicBezTo>
                  <a:cubicBezTo>
                    <a:pt x="41" y="24"/>
                    <a:pt x="42" y="23"/>
                    <a:pt x="43" y="23"/>
                  </a:cubicBezTo>
                  <a:cubicBezTo>
                    <a:pt x="46" y="23"/>
                    <a:pt x="50" y="23"/>
                    <a:pt x="53" y="22"/>
                  </a:cubicBezTo>
                  <a:cubicBezTo>
                    <a:pt x="54" y="22"/>
                    <a:pt x="55" y="22"/>
                    <a:pt x="56" y="22"/>
                  </a:cubicBezTo>
                  <a:cubicBezTo>
                    <a:pt x="58" y="21"/>
                    <a:pt x="60" y="21"/>
                    <a:pt x="63" y="21"/>
                  </a:cubicBezTo>
                  <a:cubicBezTo>
                    <a:pt x="64" y="21"/>
                    <a:pt x="65" y="21"/>
                    <a:pt x="65" y="21"/>
                  </a:cubicBezTo>
                  <a:cubicBezTo>
                    <a:pt x="66" y="20"/>
                    <a:pt x="67" y="20"/>
                    <a:pt x="68" y="20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6" y="8"/>
                    <a:pt x="208" y="8"/>
                    <a:pt x="210" y="8"/>
                  </a:cubicBezTo>
                  <a:close/>
                </a:path>
              </a:pathLst>
            </a:custGeom>
            <a:solidFill>
              <a:srgbClr val="606E82">
                <a:alpha val="2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+mj-lt"/>
                <a:ea typeface="宋体" panose="02010600030101010101" pitchFamily="2" charset="-122"/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E72E4B1-0D87-4257-B58D-4BD5D3B897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1928813" y="3702050"/>
              <a:ext cx="3833812" cy="835025"/>
            </a:xfrm>
            <a:custGeom>
              <a:avLst/>
              <a:gdLst>
                <a:gd name="T0" fmla="*/ 3817888 w 963"/>
                <a:gd name="T1" fmla="*/ 210744 h 210"/>
                <a:gd name="T2" fmla="*/ 3682530 w 963"/>
                <a:gd name="T3" fmla="*/ 695854 h 210"/>
                <a:gd name="T4" fmla="*/ 3682530 w 963"/>
                <a:gd name="T5" fmla="*/ 695854 h 210"/>
                <a:gd name="T6" fmla="*/ 3682530 w 963"/>
                <a:gd name="T7" fmla="*/ 695854 h 210"/>
                <a:gd name="T8" fmla="*/ 3642719 w 963"/>
                <a:gd name="T9" fmla="*/ 779357 h 210"/>
                <a:gd name="T10" fmla="*/ 1918897 w 963"/>
                <a:gd name="T11" fmla="*/ 835025 h 210"/>
                <a:gd name="T12" fmla="*/ 191093 w 963"/>
                <a:gd name="T13" fmla="*/ 779357 h 210"/>
                <a:gd name="T14" fmla="*/ 151282 w 963"/>
                <a:gd name="T15" fmla="*/ 695854 h 210"/>
                <a:gd name="T16" fmla="*/ 15924 w 963"/>
                <a:gd name="T17" fmla="*/ 210744 h 210"/>
                <a:gd name="T18" fmla="*/ 11943 w 963"/>
                <a:gd name="T19" fmla="*/ 159052 h 210"/>
                <a:gd name="T20" fmla="*/ 0 w 963"/>
                <a:gd name="T21" fmla="*/ 59645 h 210"/>
                <a:gd name="T22" fmla="*/ 1918897 w 963"/>
                <a:gd name="T23" fmla="*/ 0 h 210"/>
                <a:gd name="T24" fmla="*/ 3833812 w 963"/>
                <a:gd name="T25" fmla="*/ 55668 h 210"/>
                <a:gd name="T26" fmla="*/ 3821869 w 963"/>
                <a:gd name="T27" fmla="*/ 159052 h 210"/>
                <a:gd name="T28" fmla="*/ 3817888 w 963"/>
                <a:gd name="T29" fmla="*/ 210744 h 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3" h="210">
                  <a:moveTo>
                    <a:pt x="959" y="53"/>
                  </a:moveTo>
                  <a:cubicBezTo>
                    <a:pt x="953" y="96"/>
                    <a:pt x="942" y="137"/>
                    <a:pt x="925" y="175"/>
                  </a:cubicBezTo>
                  <a:cubicBezTo>
                    <a:pt x="925" y="175"/>
                    <a:pt x="925" y="175"/>
                    <a:pt x="925" y="175"/>
                  </a:cubicBezTo>
                  <a:cubicBezTo>
                    <a:pt x="925" y="175"/>
                    <a:pt x="925" y="175"/>
                    <a:pt x="925" y="175"/>
                  </a:cubicBezTo>
                  <a:cubicBezTo>
                    <a:pt x="922" y="182"/>
                    <a:pt x="919" y="189"/>
                    <a:pt x="915" y="196"/>
                  </a:cubicBezTo>
                  <a:cubicBezTo>
                    <a:pt x="788" y="205"/>
                    <a:pt x="643" y="210"/>
                    <a:pt x="482" y="210"/>
                  </a:cubicBezTo>
                  <a:cubicBezTo>
                    <a:pt x="320" y="210"/>
                    <a:pt x="176" y="205"/>
                    <a:pt x="48" y="196"/>
                  </a:cubicBezTo>
                  <a:cubicBezTo>
                    <a:pt x="44" y="189"/>
                    <a:pt x="41" y="182"/>
                    <a:pt x="38" y="175"/>
                  </a:cubicBezTo>
                  <a:cubicBezTo>
                    <a:pt x="21" y="136"/>
                    <a:pt x="10" y="96"/>
                    <a:pt x="4" y="53"/>
                  </a:cubicBezTo>
                  <a:cubicBezTo>
                    <a:pt x="4" y="49"/>
                    <a:pt x="3" y="44"/>
                    <a:pt x="3" y="40"/>
                  </a:cubicBezTo>
                  <a:cubicBezTo>
                    <a:pt x="2" y="31"/>
                    <a:pt x="1" y="23"/>
                    <a:pt x="0" y="15"/>
                  </a:cubicBezTo>
                  <a:cubicBezTo>
                    <a:pt x="141" y="5"/>
                    <a:pt x="302" y="0"/>
                    <a:pt x="482" y="0"/>
                  </a:cubicBezTo>
                  <a:cubicBezTo>
                    <a:pt x="662" y="0"/>
                    <a:pt x="822" y="5"/>
                    <a:pt x="963" y="14"/>
                  </a:cubicBezTo>
                  <a:cubicBezTo>
                    <a:pt x="962" y="23"/>
                    <a:pt x="961" y="31"/>
                    <a:pt x="960" y="40"/>
                  </a:cubicBezTo>
                  <a:cubicBezTo>
                    <a:pt x="960" y="44"/>
                    <a:pt x="959" y="49"/>
                    <a:pt x="959" y="5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2520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CIJ &amp; TIJ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76564658-4DDF-4240-8386-3F6002D57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2362200" y="4610100"/>
              <a:ext cx="3098800" cy="441325"/>
            </a:xfrm>
            <a:custGeom>
              <a:avLst/>
              <a:gdLst>
                <a:gd name="T0" fmla="*/ 3983 w 778"/>
                <a:gd name="T1" fmla="*/ 238554 h 111"/>
                <a:gd name="T2" fmla="*/ 7966 w 778"/>
                <a:gd name="T3" fmla="*/ 242530 h 111"/>
                <a:gd name="T4" fmla="*/ 3983 w 778"/>
                <a:gd name="T5" fmla="*/ 242530 h 111"/>
                <a:gd name="T6" fmla="*/ 3983 w 778"/>
                <a:gd name="T7" fmla="*/ 238554 h 111"/>
                <a:gd name="T8" fmla="*/ 3983 w 778"/>
                <a:gd name="T9" fmla="*/ 238554 h 111"/>
                <a:gd name="T10" fmla="*/ 3983 w 778"/>
                <a:gd name="T11" fmla="*/ 234578 h 111"/>
                <a:gd name="T12" fmla="*/ 3983 w 778"/>
                <a:gd name="T13" fmla="*/ 234578 h 111"/>
                <a:gd name="T14" fmla="*/ 0 w 778"/>
                <a:gd name="T15" fmla="*/ 222650 h 111"/>
                <a:gd name="T16" fmla="*/ 15932 w 778"/>
                <a:gd name="T17" fmla="*/ 186867 h 111"/>
                <a:gd name="T18" fmla="*/ 127457 w 778"/>
                <a:gd name="T19" fmla="*/ 131205 h 111"/>
                <a:gd name="T20" fmla="*/ 454066 w 778"/>
                <a:gd name="T21" fmla="*/ 63614 h 111"/>
                <a:gd name="T22" fmla="*/ 462032 w 778"/>
                <a:gd name="T23" fmla="*/ 63614 h 111"/>
                <a:gd name="T24" fmla="*/ 848386 w 778"/>
                <a:gd name="T25" fmla="*/ 19880 h 111"/>
                <a:gd name="T26" fmla="*/ 852369 w 778"/>
                <a:gd name="T27" fmla="*/ 19880 h 111"/>
                <a:gd name="T28" fmla="*/ 860335 w 778"/>
                <a:gd name="T29" fmla="*/ 19880 h 111"/>
                <a:gd name="T30" fmla="*/ 1549400 w 778"/>
                <a:gd name="T31" fmla="*/ 0 h 111"/>
                <a:gd name="T32" fmla="*/ 2242448 w 778"/>
                <a:gd name="T33" fmla="*/ 19880 h 111"/>
                <a:gd name="T34" fmla="*/ 2246431 w 778"/>
                <a:gd name="T35" fmla="*/ 23855 h 111"/>
                <a:gd name="T36" fmla="*/ 2254397 w 778"/>
                <a:gd name="T37" fmla="*/ 23855 h 111"/>
                <a:gd name="T38" fmla="*/ 2640751 w 778"/>
                <a:gd name="T39" fmla="*/ 63614 h 111"/>
                <a:gd name="T40" fmla="*/ 2648717 w 778"/>
                <a:gd name="T41" fmla="*/ 63614 h 111"/>
                <a:gd name="T42" fmla="*/ 2903631 w 778"/>
                <a:gd name="T43" fmla="*/ 111325 h 111"/>
                <a:gd name="T44" fmla="*/ 3098800 w 778"/>
                <a:gd name="T45" fmla="*/ 222650 h 111"/>
                <a:gd name="T46" fmla="*/ 3090834 w 778"/>
                <a:gd name="T47" fmla="*/ 246506 h 111"/>
                <a:gd name="T48" fmla="*/ 3094817 w 778"/>
                <a:gd name="T49" fmla="*/ 242530 h 111"/>
                <a:gd name="T50" fmla="*/ 3082868 w 778"/>
                <a:gd name="T51" fmla="*/ 258434 h 111"/>
                <a:gd name="T52" fmla="*/ 2903631 w 778"/>
                <a:gd name="T53" fmla="*/ 330000 h 111"/>
                <a:gd name="T54" fmla="*/ 2648717 w 778"/>
                <a:gd name="T55" fmla="*/ 377711 h 111"/>
                <a:gd name="T56" fmla="*/ 2405752 w 778"/>
                <a:gd name="T57" fmla="*/ 405542 h 111"/>
                <a:gd name="T58" fmla="*/ 2274312 w 778"/>
                <a:gd name="T59" fmla="*/ 417470 h 111"/>
                <a:gd name="T60" fmla="*/ 2134906 w 778"/>
                <a:gd name="T61" fmla="*/ 425421 h 111"/>
                <a:gd name="T62" fmla="*/ 2095076 w 778"/>
                <a:gd name="T63" fmla="*/ 429397 h 111"/>
                <a:gd name="T64" fmla="*/ 2047279 w 778"/>
                <a:gd name="T65" fmla="*/ 429397 h 111"/>
                <a:gd name="T66" fmla="*/ 1804314 w 778"/>
                <a:gd name="T67" fmla="*/ 437349 h 111"/>
                <a:gd name="T68" fmla="*/ 1549400 w 778"/>
                <a:gd name="T69" fmla="*/ 441325 h 111"/>
                <a:gd name="T70" fmla="*/ 1378130 w 778"/>
                <a:gd name="T71" fmla="*/ 441325 h 111"/>
                <a:gd name="T72" fmla="*/ 1214825 w 778"/>
                <a:gd name="T73" fmla="*/ 437349 h 111"/>
                <a:gd name="T74" fmla="*/ 1174995 w 778"/>
                <a:gd name="T75" fmla="*/ 437349 h 111"/>
                <a:gd name="T76" fmla="*/ 1111266 w 778"/>
                <a:gd name="T77" fmla="*/ 433373 h 111"/>
                <a:gd name="T78" fmla="*/ 1091351 w 778"/>
                <a:gd name="T79" fmla="*/ 433373 h 111"/>
                <a:gd name="T80" fmla="*/ 1055504 w 778"/>
                <a:gd name="T81" fmla="*/ 429397 h 111"/>
                <a:gd name="T82" fmla="*/ 1047538 w 778"/>
                <a:gd name="T83" fmla="*/ 429397 h 111"/>
                <a:gd name="T84" fmla="*/ 1015674 w 778"/>
                <a:gd name="T85" fmla="*/ 429397 h 111"/>
                <a:gd name="T86" fmla="*/ 832454 w 778"/>
                <a:gd name="T87" fmla="*/ 417470 h 111"/>
                <a:gd name="T88" fmla="*/ 697031 w 778"/>
                <a:gd name="T89" fmla="*/ 405542 h 111"/>
                <a:gd name="T90" fmla="*/ 454066 w 778"/>
                <a:gd name="T91" fmla="*/ 377711 h 111"/>
                <a:gd name="T92" fmla="*/ 127457 w 778"/>
                <a:gd name="T93" fmla="*/ 310120 h 111"/>
                <a:gd name="T94" fmla="*/ 43813 w 778"/>
                <a:gd name="T95" fmla="*/ 278313 h 111"/>
                <a:gd name="T96" fmla="*/ 15932 w 778"/>
                <a:gd name="T97" fmla="*/ 254458 h 111"/>
                <a:gd name="T98" fmla="*/ 3983 w 778"/>
                <a:gd name="T99" fmla="*/ 238554 h 1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78" h="111">
                  <a:moveTo>
                    <a:pt x="1" y="60"/>
                  </a:moveTo>
                  <a:cubicBezTo>
                    <a:pt x="2" y="61"/>
                    <a:pt x="2" y="61"/>
                    <a:pt x="2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58"/>
                    <a:pt x="0" y="57"/>
                    <a:pt x="0" y="56"/>
                  </a:cubicBezTo>
                  <a:cubicBezTo>
                    <a:pt x="0" y="53"/>
                    <a:pt x="1" y="50"/>
                    <a:pt x="4" y="47"/>
                  </a:cubicBezTo>
                  <a:cubicBezTo>
                    <a:pt x="9" y="42"/>
                    <a:pt x="18" y="38"/>
                    <a:pt x="32" y="33"/>
                  </a:cubicBezTo>
                  <a:cubicBezTo>
                    <a:pt x="51" y="27"/>
                    <a:pt x="78" y="21"/>
                    <a:pt x="114" y="16"/>
                  </a:cubicBezTo>
                  <a:cubicBezTo>
                    <a:pt x="115" y="16"/>
                    <a:pt x="115" y="16"/>
                    <a:pt x="116" y="16"/>
                  </a:cubicBezTo>
                  <a:cubicBezTo>
                    <a:pt x="146" y="11"/>
                    <a:pt x="178" y="8"/>
                    <a:pt x="213" y="5"/>
                  </a:cubicBezTo>
                  <a:cubicBezTo>
                    <a:pt x="213" y="5"/>
                    <a:pt x="214" y="5"/>
                    <a:pt x="214" y="5"/>
                  </a:cubicBezTo>
                  <a:cubicBezTo>
                    <a:pt x="215" y="5"/>
                    <a:pt x="215" y="5"/>
                    <a:pt x="216" y="5"/>
                  </a:cubicBezTo>
                  <a:cubicBezTo>
                    <a:pt x="268" y="2"/>
                    <a:pt x="326" y="0"/>
                    <a:pt x="389" y="0"/>
                  </a:cubicBezTo>
                  <a:cubicBezTo>
                    <a:pt x="453" y="0"/>
                    <a:pt x="511" y="2"/>
                    <a:pt x="563" y="5"/>
                  </a:cubicBezTo>
                  <a:cubicBezTo>
                    <a:pt x="563" y="6"/>
                    <a:pt x="564" y="6"/>
                    <a:pt x="564" y="6"/>
                  </a:cubicBezTo>
                  <a:cubicBezTo>
                    <a:pt x="565" y="6"/>
                    <a:pt x="565" y="6"/>
                    <a:pt x="566" y="6"/>
                  </a:cubicBezTo>
                  <a:cubicBezTo>
                    <a:pt x="601" y="8"/>
                    <a:pt x="633" y="12"/>
                    <a:pt x="663" y="16"/>
                  </a:cubicBezTo>
                  <a:cubicBezTo>
                    <a:pt x="664" y="16"/>
                    <a:pt x="664" y="16"/>
                    <a:pt x="665" y="16"/>
                  </a:cubicBezTo>
                  <a:cubicBezTo>
                    <a:pt x="690" y="20"/>
                    <a:pt x="712" y="24"/>
                    <a:pt x="729" y="28"/>
                  </a:cubicBezTo>
                  <a:cubicBezTo>
                    <a:pt x="762" y="36"/>
                    <a:pt x="778" y="46"/>
                    <a:pt x="778" y="56"/>
                  </a:cubicBezTo>
                  <a:cubicBezTo>
                    <a:pt x="778" y="57"/>
                    <a:pt x="778" y="60"/>
                    <a:pt x="776" y="62"/>
                  </a:cubicBezTo>
                  <a:cubicBezTo>
                    <a:pt x="777" y="61"/>
                    <a:pt x="777" y="61"/>
                    <a:pt x="777" y="61"/>
                  </a:cubicBezTo>
                  <a:cubicBezTo>
                    <a:pt x="776" y="62"/>
                    <a:pt x="775" y="64"/>
                    <a:pt x="774" y="65"/>
                  </a:cubicBezTo>
                  <a:cubicBezTo>
                    <a:pt x="766" y="71"/>
                    <a:pt x="751" y="78"/>
                    <a:pt x="729" y="83"/>
                  </a:cubicBezTo>
                  <a:cubicBezTo>
                    <a:pt x="712" y="87"/>
                    <a:pt x="690" y="91"/>
                    <a:pt x="665" y="95"/>
                  </a:cubicBezTo>
                  <a:cubicBezTo>
                    <a:pt x="646" y="98"/>
                    <a:pt x="625" y="100"/>
                    <a:pt x="604" y="102"/>
                  </a:cubicBezTo>
                  <a:cubicBezTo>
                    <a:pt x="594" y="103"/>
                    <a:pt x="583" y="104"/>
                    <a:pt x="571" y="105"/>
                  </a:cubicBezTo>
                  <a:cubicBezTo>
                    <a:pt x="560" y="106"/>
                    <a:pt x="548" y="107"/>
                    <a:pt x="536" y="107"/>
                  </a:cubicBezTo>
                  <a:cubicBezTo>
                    <a:pt x="532" y="108"/>
                    <a:pt x="529" y="108"/>
                    <a:pt x="526" y="108"/>
                  </a:cubicBezTo>
                  <a:cubicBezTo>
                    <a:pt x="522" y="108"/>
                    <a:pt x="518" y="108"/>
                    <a:pt x="514" y="108"/>
                  </a:cubicBezTo>
                  <a:cubicBezTo>
                    <a:pt x="453" y="110"/>
                    <a:pt x="453" y="110"/>
                    <a:pt x="453" y="110"/>
                  </a:cubicBezTo>
                  <a:cubicBezTo>
                    <a:pt x="432" y="111"/>
                    <a:pt x="411" y="111"/>
                    <a:pt x="389" y="111"/>
                  </a:cubicBezTo>
                  <a:cubicBezTo>
                    <a:pt x="375" y="111"/>
                    <a:pt x="360" y="111"/>
                    <a:pt x="346" y="111"/>
                  </a:cubicBezTo>
                  <a:cubicBezTo>
                    <a:pt x="305" y="110"/>
                    <a:pt x="305" y="110"/>
                    <a:pt x="305" y="110"/>
                  </a:cubicBezTo>
                  <a:cubicBezTo>
                    <a:pt x="302" y="110"/>
                    <a:pt x="298" y="110"/>
                    <a:pt x="295" y="110"/>
                  </a:cubicBezTo>
                  <a:cubicBezTo>
                    <a:pt x="279" y="109"/>
                    <a:pt x="279" y="109"/>
                    <a:pt x="279" y="109"/>
                  </a:cubicBezTo>
                  <a:cubicBezTo>
                    <a:pt x="278" y="109"/>
                    <a:pt x="276" y="109"/>
                    <a:pt x="274" y="109"/>
                  </a:cubicBezTo>
                  <a:cubicBezTo>
                    <a:pt x="272" y="109"/>
                    <a:pt x="269" y="109"/>
                    <a:pt x="265" y="108"/>
                  </a:cubicBezTo>
                  <a:cubicBezTo>
                    <a:pt x="264" y="108"/>
                    <a:pt x="264" y="108"/>
                    <a:pt x="263" y="108"/>
                  </a:cubicBezTo>
                  <a:cubicBezTo>
                    <a:pt x="260" y="108"/>
                    <a:pt x="257" y="108"/>
                    <a:pt x="255" y="108"/>
                  </a:cubicBezTo>
                  <a:cubicBezTo>
                    <a:pt x="239" y="107"/>
                    <a:pt x="224" y="106"/>
                    <a:pt x="209" y="105"/>
                  </a:cubicBezTo>
                  <a:cubicBezTo>
                    <a:pt x="197" y="104"/>
                    <a:pt x="186" y="103"/>
                    <a:pt x="175" y="102"/>
                  </a:cubicBezTo>
                  <a:cubicBezTo>
                    <a:pt x="153" y="100"/>
                    <a:pt x="133" y="98"/>
                    <a:pt x="114" y="95"/>
                  </a:cubicBezTo>
                  <a:cubicBezTo>
                    <a:pt x="78" y="90"/>
                    <a:pt x="51" y="84"/>
                    <a:pt x="32" y="78"/>
                  </a:cubicBezTo>
                  <a:cubicBezTo>
                    <a:pt x="23" y="75"/>
                    <a:pt x="16" y="72"/>
                    <a:pt x="11" y="70"/>
                  </a:cubicBezTo>
                  <a:cubicBezTo>
                    <a:pt x="8" y="68"/>
                    <a:pt x="6" y="66"/>
                    <a:pt x="4" y="64"/>
                  </a:cubicBezTo>
                  <a:cubicBezTo>
                    <a:pt x="4" y="64"/>
                    <a:pt x="3" y="62"/>
                    <a:pt x="1" y="60"/>
                  </a:cubicBezTo>
                  <a:close/>
                </a:path>
              </a:pathLst>
            </a:custGeom>
            <a:solidFill>
              <a:srgbClr val="606E82">
                <a:alpha val="2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+mj-lt"/>
                <a:ea typeface="宋体" panose="02010600030101010101" pitchFamily="2" charset="-122"/>
              </a:endParaRP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471FE52E-D889-429D-BDA1-749D7E10A2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2370138" y="4887913"/>
              <a:ext cx="3089275" cy="709612"/>
            </a:xfrm>
            <a:custGeom>
              <a:avLst/>
              <a:gdLst>
                <a:gd name="T0" fmla="*/ 0 w 776"/>
                <a:gd name="T1" fmla="*/ 0 h 178"/>
                <a:gd name="T2" fmla="*/ 11943 w 776"/>
                <a:gd name="T3" fmla="*/ 15946 h 178"/>
                <a:gd name="T4" fmla="*/ 39810 w 776"/>
                <a:gd name="T5" fmla="*/ 35879 h 178"/>
                <a:gd name="T6" fmla="*/ 71658 w 776"/>
                <a:gd name="T7" fmla="*/ 51826 h 178"/>
                <a:gd name="T8" fmla="*/ 119431 w 776"/>
                <a:gd name="T9" fmla="*/ 71759 h 178"/>
                <a:gd name="T10" fmla="*/ 449856 w 776"/>
                <a:gd name="T11" fmla="*/ 139530 h 178"/>
                <a:gd name="T12" fmla="*/ 692698 w 776"/>
                <a:gd name="T13" fmla="*/ 167437 h 178"/>
                <a:gd name="T14" fmla="*/ 828053 w 776"/>
                <a:gd name="T15" fmla="*/ 179396 h 178"/>
                <a:gd name="T16" fmla="*/ 1011180 w 776"/>
                <a:gd name="T17" fmla="*/ 191356 h 178"/>
                <a:gd name="T18" fmla="*/ 1035066 w 776"/>
                <a:gd name="T19" fmla="*/ 191356 h 178"/>
                <a:gd name="T20" fmla="*/ 1043028 w 776"/>
                <a:gd name="T21" fmla="*/ 191356 h 178"/>
                <a:gd name="T22" fmla="*/ 1050990 w 776"/>
                <a:gd name="T23" fmla="*/ 191356 h 178"/>
                <a:gd name="T24" fmla="*/ 1086820 w 776"/>
                <a:gd name="T25" fmla="*/ 195343 h 178"/>
                <a:gd name="T26" fmla="*/ 1106725 w 776"/>
                <a:gd name="T27" fmla="*/ 195343 h 178"/>
                <a:gd name="T28" fmla="*/ 1170421 w 776"/>
                <a:gd name="T29" fmla="*/ 195343 h 178"/>
                <a:gd name="T30" fmla="*/ 1210231 w 776"/>
                <a:gd name="T31" fmla="*/ 199329 h 178"/>
                <a:gd name="T32" fmla="*/ 1373453 w 776"/>
                <a:gd name="T33" fmla="*/ 199329 h 178"/>
                <a:gd name="T34" fmla="*/ 1544638 w 776"/>
                <a:gd name="T35" fmla="*/ 203316 h 178"/>
                <a:gd name="T36" fmla="*/ 1799423 w 776"/>
                <a:gd name="T37" fmla="*/ 199329 h 178"/>
                <a:gd name="T38" fmla="*/ 2042266 w 776"/>
                <a:gd name="T39" fmla="*/ 191356 h 178"/>
                <a:gd name="T40" fmla="*/ 2086057 w 776"/>
                <a:gd name="T41" fmla="*/ 191356 h 178"/>
                <a:gd name="T42" fmla="*/ 2129848 w 776"/>
                <a:gd name="T43" fmla="*/ 187369 h 178"/>
                <a:gd name="T44" fmla="*/ 2269184 w 776"/>
                <a:gd name="T45" fmla="*/ 179396 h 178"/>
                <a:gd name="T46" fmla="*/ 2400558 w 776"/>
                <a:gd name="T47" fmla="*/ 167437 h 178"/>
                <a:gd name="T48" fmla="*/ 2643400 w 776"/>
                <a:gd name="T49" fmla="*/ 139530 h 178"/>
                <a:gd name="T50" fmla="*/ 2842451 w 776"/>
                <a:gd name="T51" fmla="*/ 103651 h 178"/>
                <a:gd name="T52" fmla="*/ 2898186 w 776"/>
                <a:gd name="T53" fmla="*/ 91691 h 178"/>
                <a:gd name="T54" fmla="*/ 3077332 w 776"/>
                <a:gd name="T55" fmla="*/ 19933 h 178"/>
                <a:gd name="T56" fmla="*/ 3089275 w 776"/>
                <a:gd name="T57" fmla="*/ 3987 h 178"/>
                <a:gd name="T58" fmla="*/ 3085294 w 776"/>
                <a:gd name="T59" fmla="*/ 7973 h 178"/>
                <a:gd name="T60" fmla="*/ 3085294 w 776"/>
                <a:gd name="T61" fmla="*/ 11960 h 178"/>
                <a:gd name="T62" fmla="*/ 3045484 w 776"/>
                <a:gd name="T63" fmla="*/ 55812 h 178"/>
                <a:gd name="T64" fmla="*/ 3009655 w 776"/>
                <a:gd name="T65" fmla="*/ 91691 h 178"/>
                <a:gd name="T66" fmla="*/ 2977806 w 776"/>
                <a:gd name="T67" fmla="*/ 127571 h 178"/>
                <a:gd name="T68" fmla="*/ 1540656 w 776"/>
                <a:gd name="T69" fmla="*/ 709612 h 178"/>
                <a:gd name="T70" fmla="*/ 119431 w 776"/>
                <a:gd name="T71" fmla="*/ 143517 h 178"/>
                <a:gd name="T72" fmla="*/ 71658 w 776"/>
                <a:gd name="T73" fmla="*/ 91691 h 178"/>
                <a:gd name="T74" fmla="*/ 39810 w 776"/>
                <a:gd name="T75" fmla="*/ 63785 h 178"/>
                <a:gd name="T76" fmla="*/ 11943 w 776"/>
                <a:gd name="T77" fmla="*/ 27906 h 178"/>
                <a:gd name="T78" fmla="*/ 0 w 776"/>
                <a:gd name="T79" fmla="*/ 3987 h 178"/>
                <a:gd name="T80" fmla="*/ 0 w 776"/>
                <a:gd name="T81" fmla="*/ 3987 h 178"/>
                <a:gd name="T82" fmla="*/ 3981 w 776"/>
                <a:gd name="T83" fmla="*/ 7973 h 178"/>
                <a:gd name="T84" fmla="*/ 0 w 776"/>
                <a:gd name="T85" fmla="*/ 0 h 17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76" h="178">
                  <a:moveTo>
                    <a:pt x="0" y="0"/>
                  </a:moveTo>
                  <a:cubicBezTo>
                    <a:pt x="2" y="2"/>
                    <a:pt x="3" y="4"/>
                    <a:pt x="3" y="4"/>
                  </a:cubicBezTo>
                  <a:cubicBezTo>
                    <a:pt x="5" y="6"/>
                    <a:pt x="7" y="8"/>
                    <a:pt x="10" y="9"/>
                  </a:cubicBezTo>
                  <a:cubicBezTo>
                    <a:pt x="13" y="11"/>
                    <a:pt x="15" y="12"/>
                    <a:pt x="18" y="13"/>
                  </a:cubicBezTo>
                  <a:cubicBezTo>
                    <a:pt x="22" y="15"/>
                    <a:pt x="26" y="16"/>
                    <a:pt x="30" y="18"/>
                  </a:cubicBezTo>
                  <a:cubicBezTo>
                    <a:pt x="49" y="24"/>
                    <a:pt x="77" y="30"/>
                    <a:pt x="113" y="35"/>
                  </a:cubicBezTo>
                  <a:cubicBezTo>
                    <a:pt x="132" y="38"/>
                    <a:pt x="152" y="40"/>
                    <a:pt x="174" y="42"/>
                  </a:cubicBezTo>
                  <a:cubicBezTo>
                    <a:pt x="185" y="43"/>
                    <a:pt x="196" y="44"/>
                    <a:pt x="208" y="45"/>
                  </a:cubicBezTo>
                  <a:cubicBezTo>
                    <a:pt x="223" y="46"/>
                    <a:pt x="238" y="47"/>
                    <a:pt x="254" y="48"/>
                  </a:cubicBezTo>
                  <a:cubicBezTo>
                    <a:pt x="256" y="48"/>
                    <a:pt x="258" y="48"/>
                    <a:pt x="260" y="48"/>
                  </a:cubicBezTo>
                  <a:cubicBezTo>
                    <a:pt x="260" y="48"/>
                    <a:pt x="261" y="48"/>
                    <a:pt x="262" y="48"/>
                  </a:cubicBezTo>
                  <a:cubicBezTo>
                    <a:pt x="263" y="48"/>
                    <a:pt x="263" y="48"/>
                    <a:pt x="264" y="48"/>
                  </a:cubicBezTo>
                  <a:cubicBezTo>
                    <a:pt x="268" y="49"/>
                    <a:pt x="271" y="49"/>
                    <a:pt x="273" y="49"/>
                  </a:cubicBezTo>
                  <a:cubicBezTo>
                    <a:pt x="275" y="49"/>
                    <a:pt x="277" y="49"/>
                    <a:pt x="278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7" y="49"/>
                    <a:pt x="301" y="50"/>
                    <a:pt x="304" y="50"/>
                  </a:cubicBezTo>
                  <a:cubicBezTo>
                    <a:pt x="345" y="50"/>
                    <a:pt x="345" y="50"/>
                    <a:pt x="345" y="50"/>
                  </a:cubicBezTo>
                  <a:cubicBezTo>
                    <a:pt x="359" y="51"/>
                    <a:pt x="374" y="51"/>
                    <a:pt x="388" y="51"/>
                  </a:cubicBezTo>
                  <a:cubicBezTo>
                    <a:pt x="410" y="51"/>
                    <a:pt x="431" y="51"/>
                    <a:pt x="452" y="50"/>
                  </a:cubicBezTo>
                  <a:cubicBezTo>
                    <a:pt x="513" y="48"/>
                    <a:pt x="513" y="48"/>
                    <a:pt x="513" y="48"/>
                  </a:cubicBezTo>
                  <a:cubicBezTo>
                    <a:pt x="517" y="48"/>
                    <a:pt x="521" y="48"/>
                    <a:pt x="524" y="48"/>
                  </a:cubicBezTo>
                  <a:cubicBezTo>
                    <a:pt x="528" y="47"/>
                    <a:pt x="531" y="47"/>
                    <a:pt x="535" y="47"/>
                  </a:cubicBezTo>
                  <a:cubicBezTo>
                    <a:pt x="547" y="46"/>
                    <a:pt x="559" y="46"/>
                    <a:pt x="570" y="45"/>
                  </a:cubicBezTo>
                  <a:cubicBezTo>
                    <a:pt x="582" y="44"/>
                    <a:pt x="592" y="43"/>
                    <a:pt x="603" y="42"/>
                  </a:cubicBezTo>
                  <a:cubicBezTo>
                    <a:pt x="624" y="40"/>
                    <a:pt x="645" y="37"/>
                    <a:pt x="664" y="35"/>
                  </a:cubicBezTo>
                  <a:cubicBezTo>
                    <a:pt x="683" y="32"/>
                    <a:pt x="700" y="29"/>
                    <a:pt x="714" y="26"/>
                  </a:cubicBezTo>
                  <a:cubicBezTo>
                    <a:pt x="719" y="25"/>
                    <a:pt x="723" y="24"/>
                    <a:pt x="728" y="23"/>
                  </a:cubicBezTo>
                  <a:cubicBezTo>
                    <a:pt x="750" y="17"/>
                    <a:pt x="765" y="11"/>
                    <a:pt x="773" y="5"/>
                  </a:cubicBezTo>
                  <a:cubicBezTo>
                    <a:pt x="774" y="4"/>
                    <a:pt x="775" y="2"/>
                    <a:pt x="776" y="1"/>
                  </a:cubicBezTo>
                  <a:cubicBezTo>
                    <a:pt x="775" y="2"/>
                    <a:pt x="775" y="2"/>
                    <a:pt x="775" y="2"/>
                  </a:cubicBezTo>
                  <a:cubicBezTo>
                    <a:pt x="775" y="3"/>
                    <a:pt x="775" y="3"/>
                    <a:pt x="775" y="3"/>
                  </a:cubicBezTo>
                  <a:cubicBezTo>
                    <a:pt x="773" y="6"/>
                    <a:pt x="769" y="9"/>
                    <a:pt x="765" y="14"/>
                  </a:cubicBezTo>
                  <a:cubicBezTo>
                    <a:pt x="762" y="17"/>
                    <a:pt x="759" y="20"/>
                    <a:pt x="756" y="23"/>
                  </a:cubicBezTo>
                  <a:cubicBezTo>
                    <a:pt x="753" y="26"/>
                    <a:pt x="750" y="29"/>
                    <a:pt x="748" y="32"/>
                  </a:cubicBezTo>
                  <a:cubicBezTo>
                    <a:pt x="647" y="129"/>
                    <a:pt x="527" y="178"/>
                    <a:pt x="387" y="178"/>
                  </a:cubicBezTo>
                  <a:cubicBezTo>
                    <a:pt x="249" y="178"/>
                    <a:pt x="130" y="131"/>
                    <a:pt x="30" y="36"/>
                  </a:cubicBezTo>
                  <a:cubicBezTo>
                    <a:pt x="26" y="32"/>
                    <a:pt x="22" y="28"/>
                    <a:pt x="18" y="23"/>
                  </a:cubicBezTo>
                  <a:cubicBezTo>
                    <a:pt x="15" y="21"/>
                    <a:pt x="13" y="18"/>
                    <a:pt x="10" y="16"/>
                  </a:cubicBezTo>
                  <a:cubicBezTo>
                    <a:pt x="8" y="13"/>
                    <a:pt x="6" y="11"/>
                    <a:pt x="3" y="7"/>
                  </a:cubicBezTo>
                  <a:cubicBezTo>
                    <a:pt x="1" y="5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252000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Contact Coder</a:t>
              </a:r>
              <a:endParaRPr lang="zh-CN" altLang="en-US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74" name="灯片编号占位符 73">
            <a:extLst>
              <a:ext uri="{FF2B5EF4-FFF2-40B4-BE49-F238E27FC236}">
                <a16:creationId xmlns:a16="http://schemas.microsoft.com/office/drawing/2014/main" id="{89031114-E1DB-422E-8D29-E9E69D0EC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F344F23B-1377-A79C-8116-331C4EC86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Coding Technologies</a:t>
            </a:r>
            <a:endParaRPr lang="zh-CN" altLang="en-US" sz="3600" b="1" dirty="0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305BA27-ECC4-854F-EDDA-25551523C3CF}"/>
              </a:ext>
            </a:extLst>
          </p:cNvPr>
          <p:cNvGrpSpPr/>
          <p:nvPr/>
        </p:nvGrpSpPr>
        <p:grpSpPr>
          <a:xfrm>
            <a:off x="6674433" y="1895555"/>
            <a:ext cx="3833812" cy="3962400"/>
            <a:chOff x="1928813" y="1635125"/>
            <a:chExt cx="3833812" cy="3962400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8F17AB2-C7BB-D66C-1AD6-101743C7E6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2400300" y="1635125"/>
              <a:ext cx="2854325" cy="657225"/>
            </a:xfrm>
            <a:custGeom>
              <a:avLst/>
              <a:gdLst>
                <a:gd name="T0" fmla="*/ 1584409 w 717"/>
                <a:gd name="T1" fmla="*/ 470015 h 165"/>
                <a:gd name="T2" fmla="*/ 1425172 w 717"/>
                <a:gd name="T3" fmla="*/ 466032 h 165"/>
                <a:gd name="T4" fmla="*/ 1190297 w 717"/>
                <a:gd name="T5" fmla="*/ 470015 h 165"/>
                <a:gd name="T6" fmla="*/ 967365 w 717"/>
                <a:gd name="T7" fmla="*/ 477982 h 165"/>
                <a:gd name="T8" fmla="*/ 923575 w 717"/>
                <a:gd name="T9" fmla="*/ 481965 h 165"/>
                <a:gd name="T10" fmla="*/ 887747 w 717"/>
                <a:gd name="T11" fmla="*/ 481965 h 165"/>
                <a:gd name="T12" fmla="*/ 756376 w 717"/>
                <a:gd name="T13" fmla="*/ 489931 h 165"/>
                <a:gd name="T14" fmla="*/ 632967 w 717"/>
                <a:gd name="T15" fmla="*/ 501881 h 165"/>
                <a:gd name="T16" fmla="*/ 410036 w 717"/>
                <a:gd name="T17" fmla="*/ 525780 h 165"/>
                <a:gd name="T18" fmla="*/ 179142 w 717"/>
                <a:gd name="T19" fmla="*/ 573578 h 165"/>
                <a:gd name="T20" fmla="*/ 11943 w 717"/>
                <a:gd name="T21" fmla="*/ 637309 h 165"/>
                <a:gd name="T22" fmla="*/ 0 w 717"/>
                <a:gd name="T23" fmla="*/ 653242 h 165"/>
                <a:gd name="T24" fmla="*/ 0 w 717"/>
                <a:gd name="T25" fmla="*/ 649259 h 165"/>
                <a:gd name="T26" fmla="*/ 3981 w 717"/>
                <a:gd name="T27" fmla="*/ 645275 h 165"/>
                <a:gd name="T28" fmla="*/ 39809 w 717"/>
                <a:gd name="T29" fmla="*/ 601460 h 165"/>
                <a:gd name="T30" fmla="*/ 71657 w 717"/>
                <a:gd name="T31" fmla="*/ 569595 h 165"/>
                <a:gd name="T32" fmla="*/ 103504 w 717"/>
                <a:gd name="T33" fmla="*/ 537730 h 165"/>
                <a:gd name="T34" fmla="*/ 1429153 w 717"/>
                <a:gd name="T35" fmla="*/ 0 h 165"/>
                <a:gd name="T36" fmla="*/ 2742859 w 717"/>
                <a:gd name="T37" fmla="*/ 525780 h 165"/>
                <a:gd name="T38" fmla="*/ 2786649 w 717"/>
                <a:gd name="T39" fmla="*/ 569595 h 165"/>
                <a:gd name="T40" fmla="*/ 2818497 w 717"/>
                <a:gd name="T41" fmla="*/ 597477 h 165"/>
                <a:gd name="T42" fmla="*/ 2842382 w 717"/>
                <a:gd name="T43" fmla="*/ 629343 h 165"/>
                <a:gd name="T44" fmla="*/ 2854325 w 717"/>
                <a:gd name="T45" fmla="*/ 653242 h 165"/>
                <a:gd name="T46" fmla="*/ 2854325 w 717"/>
                <a:gd name="T47" fmla="*/ 653242 h 165"/>
                <a:gd name="T48" fmla="*/ 2850344 w 717"/>
                <a:gd name="T49" fmla="*/ 649259 h 165"/>
                <a:gd name="T50" fmla="*/ 2854325 w 717"/>
                <a:gd name="T51" fmla="*/ 657225 h 165"/>
                <a:gd name="T52" fmla="*/ 2842382 w 717"/>
                <a:gd name="T53" fmla="*/ 641292 h 165"/>
                <a:gd name="T54" fmla="*/ 2818497 w 717"/>
                <a:gd name="T55" fmla="*/ 621376 h 165"/>
                <a:gd name="T56" fmla="*/ 2742859 w 717"/>
                <a:gd name="T57" fmla="*/ 589511 h 165"/>
                <a:gd name="T58" fmla="*/ 2440309 w 717"/>
                <a:gd name="T59" fmla="*/ 525780 h 165"/>
                <a:gd name="T60" fmla="*/ 2213396 w 717"/>
                <a:gd name="T61" fmla="*/ 501881 h 165"/>
                <a:gd name="T62" fmla="*/ 2089987 w 717"/>
                <a:gd name="T63" fmla="*/ 489931 h 165"/>
                <a:gd name="T64" fmla="*/ 1918807 w 717"/>
                <a:gd name="T65" fmla="*/ 481965 h 165"/>
                <a:gd name="T66" fmla="*/ 1898902 w 717"/>
                <a:gd name="T67" fmla="*/ 477982 h 165"/>
                <a:gd name="T68" fmla="*/ 1890941 w 717"/>
                <a:gd name="T69" fmla="*/ 477982 h 165"/>
                <a:gd name="T70" fmla="*/ 1882979 w 717"/>
                <a:gd name="T71" fmla="*/ 477982 h 165"/>
                <a:gd name="T72" fmla="*/ 1851131 w 717"/>
                <a:gd name="T73" fmla="*/ 473999 h 165"/>
                <a:gd name="T74" fmla="*/ 1831227 w 717"/>
                <a:gd name="T75" fmla="*/ 473999 h 165"/>
                <a:gd name="T76" fmla="*/ 1771513 w 717"/>
                <a:gd name="T77" fmla="*/ 473999 h 165"/>
                <a:gd name="T78" fmla="*/ 1735684 w 717"/>
                <a:gd name="T79" fmla="*/ 473999 h 165"/>
                <a:gd name="T80" fmla="*/ 1584409 w 717"/>
                <a:gd name="T81" fmla="*/ 470015 h 16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17" h="165">
                  <a:moveTo>
                    <a:pt x="398" y="118"/>
                  </a:moveTo>
                  <a:cubicBezTo>
                    <a:pt x="385" y="118"/>
                    <a:pt x="372" y="117"/>
                    <a:pt x="358" y="117"/>
                  </a:cubicBezTo>
                  <a:cubicBezTo>
                    <a:pt x="338" y="117"/>
                    <a:pt x="318" y="118"/>
                    <a:pt x="299" y="118"/>
                  </a:cubicBezTo>
                  <a:cubicBezTo>
                    <a:pt x="243" y="120"/>
                    <a:pt x="243" y="120"/>
                    <a:pt x="243" y="120"/>
                  </a:cubicBezTo>
                  <a:cubicBezTo>
                    <a:pt x="239" y="120"/>
                    <a:pt x="236" y="120"/>
                    <a:pt x="232" y="121"/>
                  </a:cubicBezTo>
                  <a:cubicBezTo>
                    <a:pt x="229" y="121"/>
                    <a:pt x="226" y="121"/>
                    <a:pt x="223" y="121"/>
                  </a:cubicBezTo>
                  <a:cubicBezTo>
                    <a:pt x="212" y="122"/>
                    <a:pt x="201" y="122"/>
                    <a:pt x="190" y="123"/>
                  </a:cubicBezTo>
                  <a:cubicBezTo>
                    <a:pt x="179" y="124"/>
                    <a:pt x="169" y="125"/>
                    <a:pt x="159" y="126"/>
                  </a:cubicBezTo>
                  <a:cubicBezTo>
                    <a:pt x="140" y="128"/>
                    <a:pt x="121" y="130"/>
                    <a:pt x="103" y="132"/>
                  </a:cubicBezTo>
                  <a:cubicBezTo>
                    <a:pt x="80" y="136"/>
                    <a:pt x="60" y="140"/>
                    <a:pt x="45" y="144"/>
                  </a:cubicBezTo>
                  <a:cubicBezTo>
                    <a:pt x="23" y="149"/>
                    <a:pt x="10" y="154"/>
                    <a:pt x="3" y="160"/>
                  </a:cubicBezTo>
                  <a:cubicBezTo>
                    <a:pt x="2" y="161"/>
                    <a:pt x="1" y="162"/>
                    <a:pt x="0" y="164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3" y="159"/>
                    <a:pt x="6" y="156"/>
                    <a:pt x="10" y="151"/>
                  </a:cubicBezTo>
                  <a:cubicBezTo>
                    <a:pt x="13" y="149"/>
                    <a:pt x="16" y="146"/>
                    <a:pt x="18" y="143"/>
                  </a:cubicBezTo>
                  <a:cubicBezTo>
                    <a:pt x="21" y="140"/>
                    <a:pt x="23" y="138"/>
                    <a:pt x="26" y="135"/>
                  </a:cubicBezTo>
                  <a:cubicBezTo>
                    <a:pt x="119" y="45"/>
                    <a:pt x="230" y="0"/>
                    <a:pt x="359" y="0"/>
                  </a:cubicBezTo>
                  <a:cubicBezTo>
                    <a:pt x="487" y="0"/>
                    <a:pt x="597" y="44"/>
                    <a:pt x="689" y="132"/>
                  </a:cubicBezTo>
                  <a:cubicBezTo>
                    <a:pt x="693" y="135"/>
                    <a:pt x="697" y="139"/>
                    <a:pt x="700" y="143"/>
                  </a:cubicBezTo>
                  <a:cubicBezTo>
                    <a:pt x="703" y="146"/>
                    <a:pt x="705" y="148"/>
                    <a:pt x="708" y="150"/>
                  </a:cubicBezTo>
                  <a:cubicBezTo>
                    <a:pt x="710" y="152"/>
                    <a:pt x="712" y="155"/>
                    <a:pt x="714" y="158"/>
                  </a:cubicBezTo>
                  <a:cubicBezTo>
                    <a:pt x="716" y="160"/>
                    <a:pt x="717" y="162"/>
                    <a:pt x="717" y="164"/>
                  </a:cubicBezTo>
                  <a:cubicBezTo>
                    <a:pt x="717" y="164"/>
                    <a:pt x="717" y="164"/>
                    <a:pt x="717" y="164"/>
                  </a:cubicBezTo>
                  <a:cubicBezTo>
                    <a:pt x="716" y="164"/>
                    <a:pt x="716" y="163"/>
                    <a:pt x="716" y="163"/>
                  </a:cubicBezTo>
                  <a:cubicBezTo>
                    <a:pt x="717" y="165"/>
                    <a:pt x="717" y="165"/>
                    <a:pt x="717" y="165"/>
                  </a:cubicBezTo>
                  <a:cubicBezTo>
                    <a:pt x="716" y="163"/>
                    <a:pt x="715" y="161"/>
                    <a:pt x="714" y="161"/>
                  </a:cubicBezTo>
                  <a:cubicBezTo>
                    <a:pt x="713" y="159"/>
                    <a:pt x="710" y="157"/>
                    <a:pt x="708" y="156"/>
                  </a:cubicBezTo>
                  <a:cubicBezTo>
                    <a:pt x="703" y="153"/>
                    <a:pt x="697" y="151"/>
                    <a:pt x="689" y="148"/>
                  </a:cubicBezTo>
                  <a:cubicBezTo>
                    <a:pt x="671" y="142"/>
                    <a:pt x="646" y="137"/>
                    <a:pt x="613" y="132"/>
                  </a:cubicBezTo>
                  <a:cubicBezTo>
                    <a:pt x="595" y="130"/>
                    <a:pt x="576" y="128"/>
                    <a:pt x="556" y="126"/>
                  </a:cubicBezTo>
                  <a:cubicBezTo>
                    <a:pt x="546" y="125"/>
                    <a:pt x="536" y="124"/>
                    <a:pt x="525" y="123"/>
                  </a:cubicBezTo>
                  <a:cubicBezTo>
                    <a:pt x="511" y="122"/>
                    <a:pt x="497" y="121"/>
                    <a:pt x="482" y="121"/>
                  </a:cubicBezTo>
                  <a:cubicBezTo>
                    <a:pt x="480" y="120"/>
                    <a:pt x="479" y="120"/>
                    <a:pt x="477" y="120"/>
                  </a:cubicBezTo>
                  <a:cubicBezTo>
                    <a:pt x="477" y="120"/>
                    <a:pt x="476" y="120"/>
                    <a:pt x="475" y="120"/>
                  </a:cubicBezTo>
                  <a:cubicBezTo>
                    <a:pt x="474" y="120"/>
                    <a:pt x="474" y="120"/>
                    <a:pt x="473" y="120"/>
                  </a:cubicBezTo>
                  <a:cubicBezTo>
                    <a:pt x="470" y="119"/>
                    <a:pt x="467" y="119"/>
                    <a:pt x="465" y="119"/>
                  </a:cubicBezTo>
                  <a:cubicBezTo>
                    <a:pt x="463" y="119"/>
                    <a:pt x="461" y="119"/>
                    <a:pt x="460" y="119"/>
                  </a:cubicBezTo>
                  <a:cubicBezTo>
                    <a:pt x="445" y="119"/>
                    <a:pt x="445" y="119"/>
                    <a:pt x="445" y="119"/>
                  </a:cubicBezTo>
                  <a:cubicBezTo>
                    <a:pt x="442" y="119"/>
                    <a:pt x="439" y="119"/>
                    <a:pt x="436" y="119"/>
                  </a:cubicBezTo>
                  <a:lnTo>
                    <a:pt x="398" y="11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1440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P &amp; A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9CB6DBB-1F9E-38C7-89B8-D7D9E8FF8D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2395538" y="2141538"/>
              <a:ext cx="2865437" cy="409575"/>
            </a:xfrm>
            <a:custGeom>
              <a:avLst/>
              <a:gdLst>
                <a:gd name="T0" fmla="*/ 1778959 w 720"/>
                <a:gd name="T1" fmla="*/ 3976 h 103"/>
                <a:gd name="T2" fmla="*/ 1838655 w 720"/>
                <a:gd name="T3" fmla="*/ 7953 h 103"/>
                <a:gd name="T4" fmla="*/ 1858554 w 720"/>
                <a:gd name="T5" fmla="*/ 3976 h 103"/>
                <a:gd name="T6" fmla="*/ 1890392 w 720"/>
                <a:gd name="T7" fmla="*/ 7953 h 103"/>
                <a:gd name="T8" fmla="*/ 1898352 w 720"/>
                <a:gd name="T9" fmla="*/ 7953 h 103"/>
                <a:gd name="T10" fmla="*/ 1926210 w 720"/>
                <a:gd name="T11" fmla="*/ 11929 h 103"/>
                <a:gd name="T12" fmla="*/ 2097341 w 720"/>
                <a:gd name="T13" fmla="*/ 19882 h 103"/>
                <a:gd name="T14" fmla="*/ 2220714 w 720"/>
                <a:gd name="T15" fmla="*/ 31812 h 103"/>
                <a:gd name="T16" fmla="*/ 2447561 w 720"/>
                <a:gd name="T17" fmla="*/ 59647 h 103"/>
                <a:gd name="T18" fmla="*/ 2750024 w 720"/>
                <a:gd name="T19" fmla="*/ 119294 h 103"/>
                <a:gd name="T20" fmla="*/ 2825639 w 720"/>
                <a:gd name="T21" fmla="*/ 151105 h 103"/>
                <a:gd name="T22" fmla="*/ 2849518 w 720"/>
                <a:gd name="T23" fmla="*/ 170988 h 103"/>
                <a:gd name="T24" fmla="*/ 2861457 w 720"/>
                <a:gd name="T25" fmla="*/ 186893 h 103"/>
                <a:gd name="T26" fmla="*/ 2857477 w 720"/>
                <a:gd name="T27" fmla="*/ 178941 h 103"/>
                <a:gd name="T28" fmla="*/ 2861457 w 720"/>
                <a:gd name="T29" fmla="*/ 182917 h 103"/>
                <a:gd name="T30" fmla="*/ 2861457 w 720"/>
                <a:gd name="T31" fmla="*/ 182917 h 103"/>
                <a:gd name="T32" fmla="*/ 2861457 w 720"/>
                <a:gd name="T33" fmla="*/ 182917 h 103"/>
                <a:gd name="T34" fmla="*/ 2861457 w 720"/>
                <a:gd name="T35" fmla="*/ 186893 h 103"/>
                <a:gd name="T36" fmla="*/ 2861457 w 720"/>
                <a:gd name="T37" fmla="*/ 186893 h 103"/>
                <a:gd name="T38" fmla="*/ 2861457 w 720"/>
                <a:gd name="T39" fmla="*/ 186893 h 103"/>
                <a:gd name="T40" fmla="*/ 2865437 w 720"/>
                <a:gd name="T41" fmla="*/ 202799 h 103"/>
                <a:gd name="T42" fmla="*/ 2849518 w 720"/>
                <a:gd name="T43" fmla="*/ 234611 h 103"/>
                <a:gd name="T44" fmla="*/ 2750024 w 720"/>
                <a:gd name="T45" fmla="*/ 286305 h 103"/>
                <a:gd name="T46" fmla="*/ 2447561 w 720"/>
                <a:gd name="T47" fmla="*/ 345952 h 103"/>
                <a:gd name="T48" fmla="*/ 2439601 w 720"/>
                <a:gd name="T49" fmla="*/ 349928 h 103"/>
                <a:gd name="T50" fmla="*/ 2081422 w 720"/>
                <a:gd name="T51" fmla="*/ 385716 h 103"/>
                <a:gd name="T52" fmla="*/ 2077442 w 720"/>
                <a:gd name="T53" fmla="*/ 385716 h 103"/>
                <a:gd name="T54" fmla="*/ 2069482 w 720"/>
                <a:gd name="T55" fmla="*/ 385716 h 103"/>
                <a:gd name="T56" fmla="*/ 1432719 w 720"/>
                <a:gd name="T57" fmla="*/ 409575 h 103"/>
                <a:gd name="T58" fmla="*/ 795955 w 720"/>
                <a:gd name="T59" fmla="*/ 385716 h 103"/>
                <a:gd name="T60" fmla="*/ 787995 w 720"/>
                <a:gd name="T61" fmla="*/ 385716 h 103"/>
                <a:gd name="T62" fmla="*/ 784015 w 720"/>
                <a:gd name="T63" fmla="*/ 385716 h 103"/>
                <a:gd name="T64" fmla="*/ 425836 w 720"/>
                <a:gd name="T65" fmla="*/ 349928 h 103"/>
                <a:gd name="T66" fmla="*/ 417876 w 720"/>
                <a:gd name="T67" fmla="*/ 345952 h 103"/>
                <a:gd name="T68" fmla="*/ 187049 w 720"/>
                <a:gd name="T69" fmla="*/ 302211 h 103"/>
                <a:gd name="T70" fmla="*/ 0 w 720"/>
                <a:gd name="T71" fmla="*/ 202799 h 103"/>
                <a:gd name="T72" fmla="*/ 7960 w 720"/>
                <a:gd name="T73" fmla="*/ 178941 h 103"/>
                <a:gd name="T74" fmla="*/ 7960 w 720"/>
                <a:gd name="T75" fmla="*/ 182917 h 103"/>
                <a:gd name="T76" fmla="*/ 19899 w 720"/>
                <a:gd name="T77" fmla="*/ 167011 h 103"/>
                <a:gd name="T78" fmla="*/ 187049 w 720"/>
                <a:gd name="T79" fmla="*/ 99411 h 103"/>
                <a:gd name="T80" fmla="*/ 417876 w 720"/>
                <a:gd name="T81" fmla="*/ 59647 h 103"/>
                <a:gd name="T82" fmla="*/ 640744 w 720"/>
                <a:gd name="T83" fmla="*/ 31812 h 103"/>
                <a:gd name="T84" fmla="*/ 764117 w 720"/>
                <a:gd name="T85" fmla="*/ 19882 h 103"/>
                <a:gd name="T86" fmla="*/ 895449 w 720"/>
                <a:gd name="T87" fmla="*/ 11929 h 103"/>
                <a:gd name="T88" fmla="*/ 931267 w 720"/>
                <a:gd name="T89" fmla="*/ 11929 h 103"/>
                <a:gd name="T90" fmla="*/ 975045 w 720"/>
                <a:gd name="T91" fmla="*/ 7953 h 103"/>
                <a:gd name="T92" fmla="*/ 1197912 w 720"/>
                <a:gd name="T93" fmla="*/ 0 h 103"/>
                <a:gd name="T94" fmla="*/ 1432719 w 720"/>
                <a:gd name="T95" fmla="*/ 0 h 103"/>
                <a:gd name="T96" fmla="*/ 1591909 w 720"/>
                <a:gd name="T97" fmla="*/ 0 h 103"/>
                <a:gd name="T98" fmla="*/ 1743141 w 720"/>
                <a:gd name="T99" fmla="*/ 3976 h 103"/>
                <a:gd name="T100" fmla="*/ 1778959 w 720"/>
                <a:gd name="T101" fmla="*/ 3976 h 10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20" h="103">
                  <a:moveTo>
                    <a:pt x="447" y="1"/>
                  </a:moveTo>
                  <a:cubicBezTo>
                    <a:pt x="462" y="2"/>
                    <a:pt x="462" y="2"/>
                    <a:pt x="462" y="2"/>
                  </a:cubicBezTo>
                  <a:cubicBezTo>
                    <a:pt x="463" y="1"/>
                    <a:pt x="465" y="1"/>
                    <a:pt x="467" y="1"/>
                  </a:cubicBezTo>
                  <a:cubicBezTo>
                    <a:pt x="469" y="1"/>
                    <a:pt x="472" y="2"/>
                    <a:pt x="475" y="2"/>
                  </a:cubicBezTo>
                  <a:cubicBezTo>
                    <a:pt x="476" y="2"/>
                    <a:pt x="476" y="2"/>
                    <a:pt x="477" y="2"/>
                  </a:cubicBezTo>
                  <a:cubicBezTo>
                    <a:pt x="480" y="2"/>
                    <a:pt x="482" y="3"/>
                    <a:pt x="484" y="3"/>
                  </a:cubicBezTo>
                  <a:cubicBezTo>
                    <a:pt x="499" y="3"/>
                    <a:pt x="513" y="4"/>
                    <a:pt x="527" y="5"/>
                  </a:cubicBezTo>
                  <a:cubicBezTo>
                    <a:pt x="538" y="6"/>
                    <a:pt x="548" y="7"/>
                    <a:pt x="558" y="8"/>
                  </a:cubicBezTo>
                  <a:cubicBezTo>
                    <a:pt x="578" y="10"/>
                    <a:pt x="597" y="12"/>
                    <a:pt x="615" y="15"/>
                  </a:cubicBezTo>
                  <a:cubicBezTo>
                    <a:pt x="648" y="19"/>
                    <a:pt x="673" y="24"/>
                    <a:pt x="691" y="30"/>
                  </a:cubicBezTo>
                  <a:cubicBezTo>
                    <a:pt x="699" y="33"/>
                    <a:pt x="705" y="35"/>
                    <a:pt x="710" y="38"/>
                  </a:cubicBezTo>
                  <a:cubicBezTo>
                    <a:pt x="712" y="40"/>
                    <a:pt x="715" y="41"/>
                    <a:pt x="716" y="43"/>
                  </a:cubicBezTo>
                  <a:cubicBezTo>
                    <a:pt x="717" y="43"/>
                    <a:pt x="718" y="45"/>
                    <a:pt x="719" y="47"/>
                  </a:cubicBezTo>
                  <a:cubicBezTo>
                    <a:pt x="718" y="45"/>
                    <a:pt x="718" y="45"/>
                    <a:pt x="718" y="45"/>
                  </a:cubicBezTo>
                  <a:cubicBezTo>
                    <a:pt x="718" y="45"/>
                    <a:pt x="718" y="45"/>
                    <a:pt x="719" y="46"/>
                  </a:cubicBezTo>
                  <a:cubicBezTo>
                    <a:pt x="719" y="46"/>
                    <a:pt x="719" y="46"/>
                    <a:pt x="719" y="46"/>
                  </a:cubicBezTo>
                  <a:cubicBezTo>
                    <a:pt x="719" y="46"/>
                    <a:pt x="719" y="46"/>
                    <a:pt x="719" y="46"/>
                  </a:cubicBezTo>
                  <a:cubicBezTo>
                    <a:pt x="719" y="47"/>
                    <a:pt x="719" y="47"/>
                    <a:pt x="719" y="47"/>
                  </a:cubicBezTo>
                  <a:cubicBezTo>
                    <a:pt x="719" y="47"/>
                    <a:pt x="719" y="47"/>
                    <a:pt x="719" y="47"/>
                  </a:cubicBezTo>
                  <a:cubicBezTo>
                    <a:pt x="719" y="47"/>
                    <a:pt x="719" y="47"/>
                    <a:pt x="719" y="47"/>
                  </a:cubicBezTo>
                  <a:cubicBezTo>
                    <a:pt x="720" y="48"/>
                    <a:pt x="720" y="50"/>
                    <a:pt x="720" y="51"/>
                  </a:cubicBezTo>
                  <a:cubicBezTo>
                    <a:pt x="720" y="53"/>
                    <a:pt x="719" y="56"/>
                    <a:pt x="716" y="59"/>
                  </a:cubicBezTo>
                  <a:cubicBezTo>
                    <a:pt x="712" y="63"/>
                    <a:pt x="703" y="67"/>
                    <a:pt x="691" y="72"/>
                  </a:cubicBezTo>
                  <a:cubicBezTo>
                    <a:pt x="673" y="77"/>
                    <a:pt x="648" y="83"/>
                    <a:pt x="615" y="87"/>
                  </a:cubicBezTo>
                  <a:cubicBezTo>
                    <a:pt x="614" y="87"/>
                    <a:pt x="614" y="88"/>
                    <a:pt x="613" y="88"/>
                  </a:cubicBezTo>
                  <a:cubicBezTo>
                    <a:pt x="585" y="92"/>
                    <a:pt x="555" y="95"/>
                    <a:pt x="523" y="97"/>
                  </a:cubicBezTo>
                  <a:cubicBezTo>
                    <a:pt x="523" y="97"/>
                    <a:pt x="522" y="97"/>
                    <a:pt x="522" y="97"/>
                  </a:cubicBezTo>
                  <a:cubicBezTo>
                    <a:pt x="521" y="97"/>
                    <a:pt x="521" y="97"/>
                    <a:pt x="520" y="97"/>
                  </a:cubicBezTo>
                  <a:cubicBezTo>
                    <a:pt x="472" y="101"/>
                    <a:pt x="419" y="103"/>
                    <a:pt x="360" y="103"/>
                  </a:cubicBezTo>
                  <a:cubicBezTo>
                    <a:pt x="301" y="103"/>
                    <a:pt x="248" y="101"/>
                    <a:pt x="200" y="97"/>
                  </a:cubicBezTo>
                  <a:cubicBezTo>
                    <a:pt x="199" y="97"/>
                    <a:pt x="199" y="97"/>
                    <a:pt x="198" y="97"/>
                  </a:cubicBezTo>
                  <a:cubicBezTo>
                    <a:pt x="198" y="97"/>
                    <a:pt x="197" y="97"/>
                    <a:pt x="197" y="97"/>
                  </a:cubicBezTo>
                  <a:cubicBezTo>
                    <a:pt x="165" y="95"/>
                    <a:pt x="135" y="92"/>
                    <a:pt x="107" y="88"/>
                  </a:cubicBezTo>
                  <a:cubicBezTo>
                    <a:pt x="106" y="88"/>
                    <a:pt x="106" y="87"/>
                    <a:pt x="105" y="87"/>
                  </a:cubicBezTo>
                  <a:cubicBezTo>
                    <a:pt x="82" y="84"/>
                    <a:pt x="62" y="80"/>
                    <a:pt x="47" y="76"/>
                  </a:cubicBezTo>
                  <a:cubicBezTo>
                    <a:pt x="16" y="69"/>
                    <a:pt x="0" y="60"/>
                    <a:pt x="0" y="51"/>
                  </a:cubicBezTo>
                  <a:cubicBezTo>
                    <a:pt x="0" y="49"/>
                    <a:pt x="1" y="47"/>
                    <a:pt x="2" y="45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3" y="45"/>
                    <a:pt x="4" y="43"/>
                    <a:pt x="5" y="42"/>
                  </a:cubicBezTo>
                  <a:cubicBezTo>
                    <a:pt x="12" y="36"/>
                    <a:pt x="25" y="31"/>
                    <a:pt x="47" y="25"/>
                  </a:cubicBezTo>
                  <a:cubicBezTo>
                    <a:pt x="62" y="22"/>
                    <a:pt x="82" y="18"/>
                    <a:pt x="105" y="15"/>
                  </a:cubicBezTo>
                  <a:cubicBezTo>
                    <a:pt x="123" y="12"/>
                    <a:pt x="142" y="10"/>
                    <a:pt x="161" y="8"/>
                  </a:cubicBezTo>
                  <a:cubicBezTo>
                    <a:pt x="171" y="7"/>
                    <a:pt x="181" y="6"/>
                    <a:pt x="192" y="5"/>
                  </a:cubicBezTo>
                  <a:cubicBezTo>
                    <a:pt x="203" y="5"/>
                    <a:pt x="214" y="4"/>
                    <a:pt x="225" y="3"/>
                  </a:cubicBezTo>
                  <a:cubicBezTo>
                    <a:pt x="228" y="3"/>
                    <a:pt x="231" y="3"/>
                    <a:pt x="234" y="3"/>
                  </a:cubicBezTo>
                  <a:cubicBezTo>
                    <a:pt x="238" y="2"/>
                    <a:pt x="241" y="2"/>
                    <a:pt x="245" y="2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20" y="0"/>
                    <a:pt x="340" y="0"/>
                    <a:pt x="360" y="0"/>
                  </a:cubicBezTo>
                  <a:cubicBezTo>
                    <a:pt x="373" y="0"/>
                    <a:pt x="387" y="0"/>
                    <a:pt x="400" y="0"/>
                  </a:cubicBezTo>
                  <a:cubicBezTo>
                    <a:pt x="438" y="1"/>
                    <a:pt x="438" y="1"/>
                    <a:pt x="438" y="1"/>
                  </a:cubicBezTo>
                  <a:cubicBezTo>
                    <a:pt x="441" y="1"/>
                    <a:pt x="444" y="1"/>
                    <a:pt x="447" y="1"/>
                  </a:cubicBezTo>
                  <a:close/>
                </a:path>
              </a:pathLst>
            </a:custGeom>
            <a:solidFill>
              <a:srgbClr val="606E82">
                <a:alpha val="2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+mj-lt"/>
                <a:ea typeface="宋体" panose="02010600030101010101" pitchFamily="2" charset="-122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51C8882B-2F26-061C-B94B-2B8D731481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1928813" y="2487613"/>
              <a:ext cx="3821112" cy="915987"/>
            </a:xfrm>
            <a:custGeom>
              <a:avLst/>
              <a:gdLst>
                <a:gd name="T0" fmla="*/ 1269724 w 960"/>
                <a:gd name="T1" fmla="*/ 19913 h 230"/>
                <a:gd name="T2" fmla="*/ 1281665 w 960"/>
                <a:gd name="T3" fmla="*/ 19913 h 230"/>
                <a:gd name="T4" fmla="*/ 1906576 w 960"/>
                <a:gd name="T5" fmla="*/ 0 h 230"/>
                <a:gd name="T6" fmla="*/ 2551388 w 960"/>
                <a:gd name="T7" fmla="*/ 19913 h 230"/>
                <a:gd name="T8" fmla="*/ 2551388 w 960"/>
                <a:gd name="T9" fmla="*/ 19913 h 230"/>
                <a:gd name="T10" fmla="*/ 2559349 w 960"/>
                <a:gd name="T11" fmla="*/ 19913 h 230"/>
                <a:gd name="T12" fmla="*/ 3327552 w 960"/>
                <a:gd name="T13" fmla="*/ 107529 h 230"/>
                <a:gd name="T14" fmla="*/ 3594233 w 960"/>
                <a:gd name="T15" fmla="*/ 171250 h 230"/>
                <a:gd name="T16" fmla="*/ 3681801 w 960"/>
                <a:gd name="T17" fmla="*/ 342499 h 230"/>
                <a:gd name="T18" fmla="*/ 3745486 w 960"/>
                <a:gd name="T19" fmla="*/ 525697 h 230"/>
                <a:gd name="T20" fmla="*/ 3749466 w 960"/>
                <a:gd name="T21" fmla="*/ 533662 h 230"/>
                <a:gd name="T22" fmla="*/ 3821112 w 960"/>
                <a:gd name="T23" fmla="*/ 915987 h 230"/>
                <a:gd name="T24" fmla="*/ 3263867 w 960"/>
                <a:gd name="T25" fmla="*/ 832353 h 230"/>
                <a:gd name="T26" fmla="*/ 3001165 w 960"/>
                <a:gd name="T27" fmla="*/ 816423 h 230"/>
                <a:gd name="T28" fmla="*/ 2734483 w 960"/>
                <a:gd name="T29" fmla="*/ 804476 h 230"/>
                <a:gd name="T30" fmla="*/ 2698660 w 960"/>
                <a:gd name="T31" fmla="*/ 804476 h 230"/>
                <a:gd name="T32" fmla="*/ 2221021 w 960"/>
                <a:gd name="T33" fmla="*/ 788545 h 230"/>
                <a:gd name="T34" fmla="*/ 1572228 w 960"/>
                <a:gd name="T35" fmla="*/ 788545 h 230"/>
                <a:gd name="T36" fmla="*/ 1130412 w 960"/>
                <a:gd name="T37" fmla="*/ 804476 h 230"/>
                <a:gd name="T38" fmla="*/ 1082648 w 960"/>
                <a:gd name="T39" fmla="*/ 804476 h 230"/>
                <a:gd name="T40" fmla="*/ 815967 w 960"/>
                <a:gd name="T41" fmla="*/ 816423 h 230"/>
                <a:gd name="T42" fmla="*/ 557246 w 960"/>
                <a:gd name="T43" fmla="*/ 832353 h 230"/>
                <a:gd name="T44" fmla="*/ 11941 w 960"/>
                <a:gd name="T45" fmla="*/ 912004 h 230"/>
                <a:gd name="T46" fmla="*/ 11941 w 960"/>
                <a:gd name="T47" fmla="*/ 912004 h 230"/>
                <a:gd name="T48" fmla="*/ 0 w 960"/>
                <a:gd name="T49" fmla="*/ 915987 h 230"/>
                <a:gd name="T50" fmla="*/ 67666 w 960"/>
                <a:gd name="T51" fmla="*/ 537645 h 230"/>
                <a:gd name="T52" fmla="*/ 71646 w 960"/>
                <a:gd name="T53" fmla="*/ 529679 h 230"/>
                <a:gd name="T54" fmla="*/ 139311 w 960"/>
                <a:gd name="T55" fmla="*/ 342499 h 230"/>
                <a:gd name="T56" fmla="*/ 222898 w 960"/>
                <a:gd name="T57" fmla="*/ 167267 h 230"/>
                <a:gd name="T58" fmla="*/ 485600 w 960"/>
                <a:gd name="T59" fmla="*/ 107529 h 230"/>
                <a:gd name="T60" fmla="*/ 1265743 w 960"/>
                <a:gd name="T61" fmla="*/ 19913 h 230"/>
                <a:gd name="T62" fmla="*/ 1269724 w 960"/>
                <a:gd name="T63" fmla="*/ 19913 h 2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60" h="230">
                  <a:moveTo>
                    <a:pt x="319" y="5"/>
                  </a:moveTo>
                  <a:cubicBezTo>
                    <a:pt x="320" y="5"/>
                    <a:pt x="321" y="5"/>
                    <a:pt x="322" y="5"/>
                  </a:cubicBezTo>
                  <a:cubicBezTo>
                    <a:pt x="371" y="2"/>
                    <a:pt x="423" y="0"/>
                    <a:pt x="479" y="0"/>
                  </a:cubicBezTo>
                  <a:cubicBezTo>
                    <a:pt x="537" y="0"/>
                    <a:pt x="591" y="2"/>
                    <a:pt x="641" y="5"/>
                  </a:cubicBezTo>
                  <a:cubicBezTo>
                    <a:pt x="641" y="5"/>
                    <a:pt x="641" y="5"/>
                    <a:pt x="641" y="5"/>
                  </a:cubicBezTo>
                  <a:cubicBezTo>
                    <a:pt x="642" y="5"/>
                    <a:pt x="642" y="5"/>
                    <a:pt x="643" y="5"/>
                  </a:cubicBezTo>
                  <a:cubicBezTo>
                    <a:pt x="714" y="9"/>
                    <a:pt x="779" y="17"/>
                    <a:pt x="836" y="27"/>
                  </a:cubicBezTo>
                  <a:cubicBezTo>
                    <a:pt x="862" y="32"/>
                    <a:pt x="884" y="37"/>
                    <a:pt x="903" y="43"/>
                  </a:cubicBezTo>
                  <a:cubicBezTo>
                    <a:pt x="911" y="57"/>
                    <a:pt x="918" y="71"/>
                    <a:pt x="925" y="86"/>
                  </a:cubicBezTo>
                  <a:cubicBezTo>
                    <a:pt x="931" y="101"/>
                    <a:pt x="936" y="117"/>
                    <a:pt x="941" y="132"/>
                  </a:cubicBezTo>
                  <a:cubicBezTo>
                    <a:pt x="941" y="133"/>
                    <a:pt x="942" y="134"/>
                    <a:pt x="942" y="134"/>
                  </a:cubicBezTo>
                  <a:cubicBezTo>
                    <a:pt x="951" y="165"/>
                    <a:pt x="957" y="197"/>
                    <a:pt x="960" y="230"/>
                  </a:cubicBezTo>
                  <a:cubicBezTo>
                    <a:pt x="938" y="221"/>
                    <a:pt x="891" y="215"/>
                    <a:pt x="820" y="209"/>
                  </a:cubicBezTo>
                  <a:cubicBezTo>
                    <a:pt x="799" y="207"/>
                    <a:pt x="777" y="206"/>
                    <a:pt x="754" y="205"/>
                  </a:cubicBezTo>
                  <a:cubicBezTo>
                    <a:pt x="733" y="204"/>
                    <a:pt x="710" y="203"/>
                    <a:pt x="687" y="202"/>
                  </a:cubicBezTo>
                  <a:cubicBezTo>
                    <a:pt x="678" y="202"/>
                    <a:pt x="678" y="202"/>
                    <a:pt x="678" y="202"/>
                  </a:cubicBezTo>
                  <a:cubicBezTo>
                    <a:pt x="639" y="200"/>
                    <a:pt x="600" y="198"/>
                    <a:pt x="558" y="198"/>
                  </a:cubicBezTo>
                  <a:cubicBezTo>
                    <a:pt x="395" y="198"/>
                    <a:pt x="395" y="198"/>
                    <a:pt x="395" y="198"/>
                  </a:cubicBezTo>
                  <a:cubicBezTo>
                    <a:pt x="357" y="199"/>
                    <a:pt x="320" y="200"/>
                    <a:pt x="284" y="202"/>
                  </a:cubicBezTo>
                  <a:cubicBezTo>
                    <a:pt x="272" y="202"/>
                    <a:pt x="272" y="202"/>
                    <a:pt x="272" y="202"/>
                  </a:cubicBezTo>
                  <a:cubicBezTo>
                    <a:pt x="249" y="203"/>
                    <a:pt x="227" y="204"/>
                    <a:pt x="205" y="205"/>
                  </a:cubicBezTo>
                  <a:cubicBezTo>
                    <a:pt x="182" y="206"/>
                    <a:pt x="161" y="207"/>
                    <a:pt x="140" y="209"/>
                  </a:cubicBezTo>
                  <a:cubicBezTo>
                    <a:pt x="72" y="214"/>
                    <a:pt x="27" y="221"/>
                    <a:pt x="3" y="229"/>
                  </a:cubicBezTo>
                  <a:cubicBezTo>
                    <a:pt x="4" y="229"/>
                    <a:pt x="4" y="229"/>
                    <a:pt x="3" y="229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2" y="197"/>
                    <a:pt x="8" y="165"/>
                    <a:pt x="17" y="135"/>
                  </a:cubicBezTo>
                  <a:cubicBezTo>
                    <a:pt x="17" y="134"/>
                    <a:pt x="17" y="133"/>
                    <a:pt x="18" y="133"/>
                  </a:cubicBezTo>
                  <a:cubicBezTo>
                    <a:pt x="22" y="117"/>
                    <a:pt x="28" y="101"/>
                    <a:pt x="35" y="86"/>
                  </a:cubicBezTo>
                  <a:cubicBezTo>
                    <a:pt x="41" y="71"/>
                    <a:pt x="48" y="57"/>
                    <a:pt x="56" y="42"/>
                  </a:cubicBezTo>
                  <a:cubicBezTo>
                    <a:pt x="74" y="37"/>
                    <a:pt x="97" y="32"/>
                    <a:pt x="122" y="27"/>
                  </a:cubicBezTo>
                  <a:cubicBezTo>
                    <a:pt x="180" y="17"/>
                    <a:pt x="245" y="9"/>
                    <a:pt x="318" y="5"/>
                  </a:cubicBezTo>
                  <a:cubicBezTo>
                    <a:pt x="318" y="5"/>
                    <a:pt x="319" y="5"/>
                    <a:pt x="319" y="5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252000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Software Platform</a:t>
              </a:r>
              <a:endParaRPr lang="zh-CN" altLang="en-US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02F17F89-77AA-C0E0-0ED0-599CDFB400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1931988" y="3321050"/>
              <a:ext cx="3821112" cy="273050"/>
            </a:xfrm>
            <a:custGeom>
              <a:avLst/>
              <a:gdLst>
                <a:gd name="T0" fmla="*/ 835868 w 960"/>
                <a:gd name="T1" fmla="*/ 31658 h 69"/>
                <a:gd name="T2" fmla="*/ 1082648 w 960"/>
                <a:gd name="T3" fmla="*/ 15829 h 69"/>
                <a:gd name="T4" fmla="*/ 1524464 w 960"/>
                <a:gd name="T5" fmla="*/ 3957 h 69"/>
                <a:gd name="T6" fmla="*/ 1910556 w 960"/>
                <a:gd name="T7" fmla="*/ 0 h 69"/>
                <a:gd name="T8" fmla="*/ 2292667 w 960"/>
                <a:gd name="T9" fmla="*/ 3957 h 69"/>
                <a:gd name="T10" fmla="*/ 2734483 w 960"/>
                <a:gd name="T11" fmla="*/ 15829 h 69"/>
                <a:gd name="T12" fmla="*/ 2770306 w 960"/>
                <a:gd name="T13" fmla="*/ 15829 h 69"/>
                <a:gd name="T14" fmla="*/ 2877775 w 960"/>
                <a:gd name="T15" fmla="*/ 23743 h 69"/>
                <a:gd name="T16" fmla="*/ 2985244 w 960"/>
                <a:gd name="T17" fmla="*/ 31658 h 69"/>
                <a:gd name="T18" fmla="*/ 2989224 w 960"/>
                <a:gd name="T19" fmla="*/ 31658 h 69"/>
                <a:gd name="T20" fmla="*/ 3470843 w 960"/>
                <a:gd name="T21" fmla="*/ 71230 h 69"/>
                <a:gd name="T22" fmla="*/ 3478804 w 960"/>
                <a:gd name="T23" fmla="*/ 71230 h 69"/>
                <a:gd name="T24" fmla="*/ 3518607 w 960"/>
                <a:gd name="T25" fmla="*/ 75188 h 69"/>
                <a:gd name="T26" fmla="*/ 3578312 w 960"/>
                <a:gd name="T27" fmla="*/ 83102 h 69"/>
                <a:gd name="T28" fmla="*/ 3693742 w 960"/>
                <a:gd name="T29" fmla="*/ 98931 h 69"/>
                <a:gd name="T30" fmla="*/ 3705683 w 960"/>
                <a:gd name="T31" fmla="*/ 98931 h 69"/>
                <a:gd name="T32" fmla="*/ 3709663 w 960"/>
                <a:gd name="T33" fmla="*/ 98931 h 69"/>
                <a:gd name="T34" fmla="*/ 3773348 w 960"/>
                <a:gd name="T35" fmla="*/ 110803 h 69"/>
                <a:gd name="T36" fmla="*/ 3793250 w 960"/>
                <a:gd name="T37" fmla="*/ 114760 h 69"/>
                <a:gd name="T38" fmla="*/ 3821112 w 960"/>
                <a:gd name="T39" fmla="*/ 134546 h 69"/>
                <a:gd name="T40" fmla="*/ 3821112 w 960"/>
                <a:gd name="T41" fmla="*/ 142461 h 69"/>
                <a:gd name="T42" fmla="*/ 3263867 w 960"/>
                <a:gd name="T43" fmla="*/ 233478 h 69"/>
                <a:gd name="T44" fmla="*/ 1910556 w 960"/>
                <a:gd name="T45" fmla="*/ 273050 h 69"/>
                <a:gd name="T46" fmla="*/ 557246 w 960"/>
                <a:gd name="T47" fmla="*/ 233478 h 69"/>
                <a:gd name="T48" fmla="*/ 0 w 960"/>
                <a:gd name="T49" fmla="*/ 138504 h 69"/>
                <a:gd name="T50" fmla="*/ 27862 w 960"/>
                <a:gd name="T51" fmla="*/ 114760 h 69"/>
                <a:gd name="T52" fmla="*/ 51744 w 960"/>
                <a:gd name="T53" fmla="*/ 110803 h 69"/>
                <a:gd name="T54" fmla="*/ 115429 w 960"/>
                <a:gd name="T55" fmla="*/ 98931 h 69"/>
                <a:gd name="T56" fmla="*/ 127370 w 960"/>
                <a:gd name="T57" fmla="*/ 98931 h 69"/>
                <a:gd name="T58" fmla="*/ 139311 w 960"/>
                <a:gd name="T59" fmla="*/ 98931 h 69"/>
                <a:gd name="T60" fmla="*/ 151252 w 960"/>
                <a:gd name="T61" fmla="*/ 94974 h 69"/>
                <a:gd name="T62" fmla="*/ 163193 w 960"/>
                <a:gd name="T63" fmla="*/ 94974 h 69"/>
                <a:gd name="T64" fmla="*/ 171154 w 960"/>
                <a:gd name="T65" fmla="*/ 91017 h 69"/>
                <a:gd name="T66" fmla="*/ 210957 w 960"/>
                <a:gd name="T67" fmla="*/ 87059 h 69"/>
                <a:gd name="T68" fmla="*/ 222898 w 960"/>
                <a:gd name="T69" fmla="*/ 87059 h 69"/>
                <a:gd name="T70" fmla="*/ 250760 w 960"/>
                <a:gd name="T71" fmla="*/ 83102 h 69"/>
                <a:gd name="T72" fmla="*/ 258721 w 960"/>
                <a:gd name="T73" fmla="*/ 83102 h 69"/>
                <a:gd name="T74" fmla="*/ 270662 w 960"/>
                <a:gd name="T75" fmla="*/ 79145 h 69"/>
                <a:gd name="T76" fmla="*/ 811986 w 960"/>
                <a:gd name="T77" fmla="*/ 31658 h 69"/>
                <a:gd name="T78" fmla="*/ 835868 w 960"/>
                <a:gd name="T79" fmla="*/ 31658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0" h="69">
                  <a:moveTo>
                    <a:pt x="210" y="8"/>
                  </a:moveTo>
                  <a:cubicBezTo>
                    <a:pt x="230" y="6"/>
                    <a:pt x="251" y="5"/>
                    <a:pt x="272" y="4"/>
                  </a:cubicBezTo>
                  <a:cubicBezTo>
                    <a:pt x="383" y="1"/>
                    <a:pt x="383" y="1"/>
                    <a:pt x="383" y="1"/>
                  </a:cubicBezTo>
                  <a:cubicBezTo>
                    <a:pt x="414" y="1"/>
                    <a:pt x="446" y="0"/>
                    <a:pt x="480" y="0"/>
                  </a:cubicBezTo>
                  <a:cubicBezTo>
                    <a:pt x="513" y="0"/>
                    <a:pt x="545" y="1"/>
                    <a:pt x="576" y="1"/>
                  </a:cubicBezTo>
                  <a:cubicBezTo>
                    <a:pt x="687" y="4"/>
                    <a:pt x="687" y="4"/>
                    <a:pt x="687" y="4"/>
                  </a:cubicBezTo>
                  <a:cubicBezTo>
                    <a:pt x="690" y="4"/>
                    <a:pt x="693" y="4"/>
                    <a:pt x="696" y="4"/>
                  </a:cubicBezTo>
                  <a:cubicBezTo>
                    <a:pt x="723" y="6"/>
                    <a:pt x="723" y="6"/>
                    <a:pt x="723" y="6"/>
                  </a:cubicBezTo>
                  <a:cubicBezTo>
                    <a:pt x="732" y="6"/>
                    <a:pt x="741" y="7"/>
                    <a:pt x="750" y="8"/>
                  </a:cubicBezTo>
                  <a:cubicBezTo>
                    <a:pt x="750" y="8"/>
                    <a:pt x="751" y="8"/>
                    <a:pt x="751" y="8"/>
                  </a:cubicBezTo>
                  <a:cubicBezTo>
                    <a:pt x="872" y="18"/>
                    <a:pt x="872" y="18"/>
                    <a:pt x="872" y="18"/>
                  </a:cubicBezTo>
                  <a:cubicBezTo>
                    <a:pt x="872" y="18"/>
                    <a:pt x="873" y="18"/>
                    <a:pt x="874" y="18"/>
                  </a:cubicBezTo>
                  <a:cubicBezTo>
                    <a:pt x="877" y="19"/>
                    <a:pt x="880" y="19"/>
                    <a:pt x="884" y="19"/>
                  </a:cubicBezTo>
                  <a:cubicBezTo>
                    <a:pt x="889" y="20"/>
                    <a:pt x="894" y="20"/>
                    <a:pt x="899" y="21"/>
                  </a:cubicBezTo>
                  <a:cubicBezTo>
                    <a:pt x="909" y="22"/>
                    <a:pt x="918" y="24"/>
                    <a:pt x="928" y="25"/>
                  </a:cubicBezTo>
                  <a:cubicBezTo>
                    <a:pt x="929" y="25"/>
                    <a:pt x="930" y="25"/>
                    <a:pt x="931" y="25"/>
                  </a:cubicBezTo>
                  <a:cubicBezTo>
                    <a:pt x="931" y="25"/>
                    <a:pt x="931" y="25"/>
                    <a:pt x="932" y="25"/>
                  </a:cubicBezTo>
                  <a:cubicBezTo>
                    <a:pt x="948" y="28"/>
                    <a:pt x="948" y="28"/>
                    <a:pt x="948" y="28"/>
                  </a:cubicBezTo>
                  <a:cubicBezTo>
                    <a:pt x="949" y="28"/>
                    <a:pt x="951" y="28"/>
                    <a:pt x="953" y="29"/>
                  </a:cubicBezTo>
                  <a:cubicBezTo>
                    <a:pt x="957" y="30"/>
                    <a:pt x="959" y="32"/>
                    <a:pt x="960" y="34"/>
                  </a:cubicBezTo>
                  <a:cubicBezTo>
                    <a:pt x="960" y="34"/>
                    <a:pt x="960" y="35"/>
                    <a:pt x="960" y="36"/>
                  </a:cubicBezTo>
                  <a:cubicBezTo>
                    <a:pt x="957" y="45"/>
                    <a:pt x="910" y="53"/>
                    <a:pt x="820" y="59"/>
                  </a:cubicBezTo>
                  <a:cubicBezTo>
                    <a:pt x="726" y="66"/>
                    <a:pt x="613" y="69"/>
                    <a:pt x="480" y="69"/>
                  </a:cubicBezTo>
                  <a:cubicBezTo>
                    <a:pt x="347" y="69"/>
                    <a:pt x="234" y="66"/>
                    <a:pt x="140" y="59"/>
                  </a:cubicBezTo>
                  <a:cubicBezTo>
                    <a:pt x="47" y="52"/>
                    <a:pt x="0" y="44"/>
                    <a:pt x="0" y="35"/>
                  </a:cubicBezTo>
                  <a:cubicBezTo>
                    <a:pt x="0" y="33"/>
                    <a:pt x="2" y="31"/>
                    <a:pt x="7" y="29"/>
                  </a:cubicBezTo>
                  <a:cubicBezTo>
                    <a:pt x="9" y="28"/>
                    <a:pt x="11" y="28"/>
                    <a:pt x="13" y="28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0" y="25"/>
                    <a:pt x="31" y="25"/>
                    <a:pt x="32" y="25"/>
                  </a:cubicBezTo>
                  <a:cubicBezTo>
                    <a:pt x="33" y="25"/>
                    <a:pt x="34" y="25"/>
                    <a:pt x="35" y="25"/>
                  </a:cubicBezTo>
                  <a:cubicBezTo>
                    <a:pt x="36" y="24"/>
                    <a:pt x="37" y="24"/>
                    <a:pt x="38" y="24"/>
                  </a:cubicBezTo>
                  <a:cubicBezTo>
                    <a:pt x="39" y="24"/>
                    <a:pt x="40" y="24"/>
                    <a:pt x="41" y="24"/>
                  </a:cubicBezTo>
                  <a:cubicBezTo>
                    <a:pt x="41" y="24"/>
                    <a:pt x="42" y="23"/>
                    <a:pt x="43" y="23"/>
                  </a:cubicBezTo>
                  <a:cubicBezTo>
                    <a:pt x="46" y="23"/>
                    <a:pt x="50" y="23"/>
                    <a:pt x="53" y="22"/>
                  </a:cubicBezTo>
                  <a:cubicBezTo>
                    <a:pt x="54" y="22"/>
                    <a:pt x="55" y="22"/>
                    <a:pt x="56" y="22"/>
                  </a:cubicBezTo>
                  <a:cubicBezTo>
                    <a:pt x="58" y="21"/>
                    <a:pt x="60" y="21"/>
                    <a:pt x="63" y="21"/>
                  </a:cubicBezTo>
                  <a:cubicBezTo>
                    <a:pt x="64" y="21"/>
                    <a:pt x="65" y="21"/>
                    <a:pt x="65" y="21"/>
                  </a:cubicBezTo>
                  <a:cubicBezTo>
                    <a:pt x="66" y="20"/>
                    <a:pt x="67" y="20"/>
                    <a:pt x="68" y="20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6" y="8"/>
                    <a:pt x="208" y="8"/>
                    <a:pt x="210" y="8"/>
                  </a:cubicBezTo>
                  <a:close/>
                </a:path>
              </a:pathLst>
            </a:custGeom>
            <a:solidFill>
              <a:srgbClr val="606E82">
                <a:alpha val="2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+mj-lt"/>
                <a:ea typeface="宋体" panose="02010600030101010101" pitchFamily="2" charset="-122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6394956B-88F8-6E47-0CC8-1E089015B2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1928813" y="3702050"/>
              <a:ext cx="3833812" cy="835025"/>
            </a:xfrm>
            <a:custGeom>
              <a:avLst/>
              <a:gdLst>
                <a:gd name="T0" fmla="*/ 3817888 w 963"/>
                <a:gd name="T1" fmla="*/ 210744 h 210"/>
                <a:gd name="T2" fmla="*/ 3682530 w 963"/>
                <a:gd name="T3" fmla="*/ 695854 h 210"/>
                <a:gd name="T4" fmla="*/ 3682530 w 963"/>
                <a:gd name="T5" fmla="*/ 695854 h 210"/>
                <a:gd name="T6" fmla="*/ 3682530 w 963"/>
                <a:gd name="T7" fmla="*/ 695854 h 210"/>
                <a:gd name="T8" fmla="*/ 3642719 w 963"/>
                <a:gd name="T9" fmla="*/ 779357 h 210"/>
                <a:gd name="T10" fmla="*/ 1918897 w 963"/>
                <a:gd name="T11" fmla="*/ 835025 h 210"/>
                <a:gd name="T12" fmla="*/ 191093 w 963"/>
                <a:gd name="T13" fmla="*/ 779357 h 210"/>
                <a:gd name="T14" fmla="*/ 151282 w 963"/>
                <a:gd name="T15" fmla="*/ 695854 h 210"/>
                <a:gd name="T16" fmla="*/ 15924 w 963"/>
                <a:gd name="T17" fmla="*/ 210744 h 210"/>
                <a:gd name="T18" fmla="*/ 11943 w 963"/>
                <a:gd name="T19" fmla="*/ 159052 h 210"/>
                <a:gd name="T20" fmla="*/ 0 w 963"/>
                <a:gd name="T21" fmla="*/ 59645 h 210"/>
                <a:gd name="T22" fmla="*/ 1918897 w 963"/>
                <a:gd name="T23" fmla="*/ 0 h 210"/>
                <a:gd name="T24" fmla="*/ 3833812 w 963"/>
                <a:gd name="T25" fmla="*/ 55668 h 210"/>
                <a:gd name="T26" fmla="*/ 3821869 w 963"/>
                <a:gd name="T27" fmla="*/ 159052 h 210"/>
                <a:gd name="T28" fmla="*/ 3817888 w 963"/>
                <a:gd name="T29" fmla="*/ 210744 h 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63" h="210">
                  <a:moveTo>
                    <a:pt x="959" y="53"/>
                  </a:moveTo>
                  <a:cubicBezTo>
                    <a:pt x="953" y="96"/>
                    <a:pt x="942" y="137"/>
                    <a:pt x="925" y="175"/>
                  </a:cubicBezTo>
                  <a:cubicBezTo>
                    <a:pt x="925" y="175"/>
                    <a:pt x="925" y="175"/>
                    <a:pt x="925" y="175"/>
                  </a:cubicBezTo>
                  <a:cubicBezTo>
                    <a:pt x="925" y="175"/>
                    <a:pt x="925" y="175"/>
                    <a:pt x="925" y="175"/>
                  </a:cubicBezTo>
                  <a:cubicBezTo>
                    <a:pt x="922" y="182"/>
                    <a:pt x="919" y="189"/>
                    <a:pt x="915" y="196"/>
                  </a:cubicBezTo>
                  <a:cubicBezTo>
                    <a:pt x="788" y="205"/>
                    <a:pt x="643" y="210"/>
                    <a:pt x="482" y="210"/>
                  </a:cubicBezTo>
                  <a:cubicBezTo>
                    <a:pt x="320" y="210"/>
                    <a:pt x="176" y="205"/>
                    <a:pt x="48" y="196"/>
                  </a:cubicBezTo>
                  <a:cubicBezTo>
                    <a:pt x="44" y="189"/>
                    <a:pt x="41" y="182"/>
                    <a:pt x="38" y="175"/>
                  </a:cubicBezTo>
                  <a:cubicBezTo>
                    <a:pt x="21" y="136"/>
                    <a:pt x="10" y="96"/>
                    <a:pt x="4" y="53"/>
                  </a:cubicBezTo>
                  <a:cubicBezTo>
                    <a:pt x="4" y="49"/>
                    <a:pt x="3" y="44"/>
                    <a:pt x="3" y="40"/>
                  </a:cubicBezTo>
                  <a:cubicBezTo>
                    <a:pt x="2" y="31"/>
                    <a:pt x="1" y="23"/>
                    <a:pt x="0" y="15"/>
                  </a:cubicBezTo>
                  <a:cubicBezTo>
                    <a:pt x="141" y="5"/>
                    <a:pt x="302" y="0"/>
                    <a:pt x="482" y="0"/>
                  </a:cubicBezTo>
                  <a:cubicBezTo>
                    <a:pt x="662" y="0"/>
                    <a:pt x="822" y="5"/>
                    <a:pt x="963" y="14"/>
                  </a:cubicBezTo>
                  <a:cubicBezTo>
                    <a:pt x="962" y="23"/>
                    <a:pt x="961" y="31"/>
                    <a:pt x="960" y="40"/>
                  </a:cubicBezTo>
                  <a:cubicBezTo>
                    <a:pt x="960" y="44"/>
                    <a:pt x="959" y="49"/>
                    <a:pt x="959" y="5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2520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Visual Inspection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B6509D5-FFDC-3594-B96F-AEDFD3DABA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2362200" y="4610100"/>
              <a:ext cx="3098800" cy="441325"/>
            </a:xfrm>
            <a:custGeom>
              <a:avLst/>
              <a:gdLst>
                <a:gd name="T0" fmla="*/ 3983 w 778"/>
                <a:gd name="T1" fmla="*/ 238554 h 111"/>
                <a:gd name="T2" fmla="*/ 7966 w 778"/>
                <a:gd name="T3" fmla="*/ 242530 h 111"/>
                <a:gd name="T4" fmla="*/ 3983 w 778"/>
                <a:gd name="T5" fmla="*/ 242530 h 111"/>
                <a:gd name="T6" fmla="*/ 3983 w 778"/>
                <a:gd name="T7" fmla="*/ 238554 h 111"/>
                <a:gd name="T8" fmla="*/ 3983 w 778"/>
                <a:gd name="T9" fmla="*/ 238554 h 111"/>
                <a:gd name="T10" fmla="*/ 3983 w 778"/>
                <a:gd name="T11" fmla="*/ 234578 h 111"/>
                <a:gd name="T12" fmla="*/ 3983 w 778"/>
                <a:gd name="T13" fmla="*/ 234578 h 111"/>
                <a:gd name="T14" fmla="*/ 0 w 778"/>
                <a:gd name="T15" fmla="*/ 222650 h 111"/>
                <a:gd name="T16" fmla="*/ 15932 w 778"/>
                <a:gd name="T17" fmla="*/ 186867 h 111"/>
                <a:gd name="T18" fmla="*/ 127457 w 778"/>
                <a:gd name="T19" fmla="*/ 131205 h 111"/>
                <a:gd name="T20" fmla="*/ 454066 w 778"/>
                <a:gd name="T21" fmla="*/ 63614 h 111"/>
                <a:gd name="T22" fmla="*/ 462032 w 778"/>
                <a:gd name="T23" fmla="*/ 63614 h 111"/>
                <a:gd name="T24" fmla="*/ 848386 w 778"/>
                <a:gd name="T25" fmla="*/ 19880 h 111"/>
                <a:gd name="T26" fmla="*/ 852369 w 778"/>
                <a:gd name="T27" fmla="*/ 19880 h 111"/>
                <a:gd name="T28" fmla="*/ 860335 w 778"/>
                <a:gd name="T29" fmla="*/ 19880 h 111"/>
                <a:gd name="T30" fmla="*/ 1549400 w 778"/>
                <a:gd name="T31" fmla="*/ 0 h 111"/>
                <a:gd name="T32" fmla="*/ 2242448 w 778"/>
                <a:gd name="T33" fmla="*/ 19880 h 111"/>
                <a:gd name="T34" fmla="*/ 2246431 w 778"/>
                <a:gd name="T35" fmla="*/ 23855 h 111"/>
                <a:gd name="T36" fmla="*/ 2254397 w 778"/>
                <a:gd name="T37" fmla="*/ 23855 h 111"/>
                <a:gd name="T38" fmla="*/ 2640751 w 778"/>
                <a:gd name="T39" fmla="*/ 63614 h 111"/>
                <a:gd name="T40" fmla="*/ 2648717 w 778"/>
                <a:gd name="T41" fmla="*/ 63614 h 111"/>
                <a:gd name="T42" fmla="*/ 2903631 w 778"/>
                <a:gd name="T43" fmla="*/ 111325 h 111"/>
                <a:gd name="T44" fmla="*/ 3098800 w 778"/>
                <a:gd name="T45" fmla="*/ 222650 h 111"/>
                <a:gd name="T46" fmla="*/ 3090834 w 778"/>
                <a:gd name="T47" fmla="*/ 246506 h 111"/>
                <a:gd name="T48" fmla="*/ 3094817 w 778"/>
                <a:gd name="T49" fmla="*/ 242530 h 111"/>
                <a:gd name="T50" fmla="*/ 3082868 w 778"/>
                <a:gd name="T51" fmla="*/ 258434 h 111"/>
                <a:gd name="T52" fmla="*/ 2903631 w 778"/>
                <a:gd name="T53" fmla="*/ 330000 h 111"/>
                <a:gd name="T54" fmla="*/ 2648717 w 778"/>
                <a:gd name="T55" fmla="*/ 377711 h 111"/>
                <a:gd name="T56" fmla="*/ 2405752 w 778"/>
                <a:gd name="T57" fmla="*/ 405542 h 111"/>
                <a:gd name="T58" fmla="*/ 2274312 w 778"/>
                <a:gd name="T59" fmla="*/ 417470 h 111"/>
                <a:gd name="T60" fmla="*/ 2134906 w 778"/>
                <a:gd name="T61" fmla="*/ 425421 h 111"/>
                <a:gd name="T62" fmla="*/ 2095076 w 778"/>
                <a:gd name="T63" fmla="*/ 429397 h 111"/>
                <a:gd name="T64" fmla="*/ 2047279 w 778"/>
                <a:gd name="T65" fmla="*/ 429397 h 111"/>
                <a:gd name="T66" fmla="*/ 1804314 w 778"/>
                <a:gd name="T67" fmla="*/ 437349 h 111"/>
                <a:gd name="T68" fmla="*/ 1549400 w 778"/>
                <a:gd name="T69" fmla="*/ 441325 h 111"/>
                <a:gd name="T70" fmla="*/ 1378130 w 778"/>
                <a:gd name="T71" fmla="*/ 441325 h 111"/>
                <a:gd name="T72" fmla="*/ 1214825 w 778"/>
                <a:gd name="T73" fmla="*/ 437349 h 111"/>
                <a:gd name="T74" fmla="*/ 1174995 w 778"/>
                <a:gd name="T75" fmla="*/ 437349 h 111"/>
                <a:gd name="T76" fmla="*/ 1111266 w 778"/>
                <a:gd name="T77" fmla="*/ 433373 h 111"/>
                <a:gd name="T78" fmla="*/ 1091351 w 778"/>
                <a:gd name="T79" fmla="*/ 433373 h 111"/>
                <a:gd name="T80" fmla="*/ 1055504 w 778"/>
                <a:gd name="T81" fmla="*/ 429397 h 111"/>
                <a:gd name="T82" fmla="*/ 1047538 w 778"/>
                <a:gd name="T83" fmla="*/ 429397 h 111"/>
                <a:gd name="T84" fmla="*/ 1015674 w 778"/>
                <a:gd name="T85" fmla="*/ 429397 h 111"/>
                <a:gd name="T86" fmla="*/ 832454 w 778"/>
                <a:gd name="T87" fmla="*/ 417470 h 111"/>
                <a:gd name="T88" fmla="*/ 697031 w 778"/>
                <a:gd name="T89" fmla="*/ 405542 h 111"/>
                <a:gd name="T90" fmla="*/ 454066 w 778"/>
                <a:gd name="T91" fmla="*/ 377711 h 111"/>
                <a:gd name="T92" fmla="*/ 127457 w 778"/>
                <a:gd name="T93" fmla="*/ 310120 h 111"/>
                <a:gd name="T94" fmla="*/ 43813 w 778"/>
                <a:gd name="T95" fmla="*/ 278313 h 111"/>
                <a:gd name="T96" fmla="*/ 15932 w 778"/>
                <a:gd name="T97" fmla="*/ 254458 h 111"/>
                <a:gd name="T98" fmla="*/ 3983 w 778"/>
                <a:gd name="T99" fmla="*/ 238554 h 1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78" h="111">
                  <a:moveTo>
                    <a:pt x="1" y="60"/>
                  </a:moveTo>
                  <a:cubicBezTo>
                    <a:pt x="2" y="61"/>
                    <a:pt x="2" y="61"/>
                    <a:pt x="2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58"/>
                    <a:pt x="0" y="57"/>
                    <a:pt x="0" y="56"/>
                  </a:cubicBezTo>
                  <a:cubicBezTo>
                    <a:pt x="0" y="53"/>
                    <a:pt x="1" y="50"/>
                    <a:pt x="4" y="47"/>
                  </a:cubicBezTo>
                  <a:cubicBezTo>
                    <a:pt x="9" y="42"/>
                    <a:pt x="18" y="38"/>
                    <a:pt x="32" y="33"/>
                  </a:cubicBezTo>
                  <a:cubicBezTo>
                    <a:pt x="51" y="27"/>
                    <a:pt x="78" y="21"/>
                    <a:pt x="114" y="16"/>
                  </a:cubicBezTo>
                  <a:cubicBezTo>
                    <a:pt x="115" y="16"/>
                    <a:pt x="115" y="16"/>
                    <a:pt x="116" y="16"/>
                  </a:cubicBezTo>
                  <a:cubicBezTo>
                    <a:pt x="146" y="11"/>
                    <a:pt x="178" y="8"/>
                    <a:pt x="213" y="5"/>
                  </a:cubicBezTo>
                  <a:cubicBezTo>
                    <a:pt x="213" y="5"/>
                    <a:pt x="214" y="5"/>
                    <a:pt x="214" y="5"/>
                  </a:cubicBezTo>
                  <a:cubicBezTo>
                    <a:pt x="215" y="5"/>
                    <a:pt x="215" y="5"/>
                    <a:pt x="216" y="5"/>
                  </a:cubicBezTo>
                  <a:cubicBezTo>
                    <a:pt x="268" y="2"/>
                    <a:pt x="326" y="0"/>
                    <a:pt x="389" y="0"/>
                  </a:cubicBezTo>
                  <a:cubicBezTo>
                    <a:pt x="453" y="0"/>
                    <a:pt x="511" y="2"/>
                    <a:pt x="563" y="5"/>
                  </a:cubicBezTo>
                  <a:cubicBezTo>
                    <a:pt x="563" y="6"/>
                    <a:pt x="564" y="6"/>
                    <a:pt x="564" y="6"/>
                  </a:cubicBezTo>
                  <a:cubicBezTo>
                    <a:pt x="565" y="6"/>
                    <a:pt x="565" y="6"/>
                    <a:pt x="566" y="6"/>
                  </a:cubicBezTo>
                  <a:cubicBezTo>
                    <a:pt x="601" y="8"/>
                    <a:pt x="633" y="12"/>
                    <a:pt x="663" y="16"/>
                  </a:cubicBezTo>
                  <a:cubicBezTo>
                    <a:pt x="664" y="16"/>
                    <a:pt x="664" y="16"/>
                    <a:pt x="665" y="16"/>
                  </a:cubicBezTo>
                  <a:cubicBezTo>
                    <a:pt x="690" y="20"/>
                    <a:pt x="712" y="24"/>
                    <a:pt x="729" y="28"/>
                  </a:cubicBezTo>
                  <a:cubicBezTo>
                    <a:pt x="762" y="36"/>
                    <a:pt x="778" y="46"/>
                    <a:pt x="778" y="56"/>
                  </a:cubicBezTo>
                  <a:cubicBezTo>
                    <a:pt x="778" y="57"/>
                    <a:pt x="778" y="60"/>
                    <a:pt x="776" y="62"/>
                  </a:cubicBezTo>
                  <a:cubicBezTo>
                    <a:pt x="777" y="61"/>
                    <a:pt x="777" y="61"/>
                    <a:pt x="777" y="61"/>
                  </a:cubicBezTo>
                  <a:cubicBezTo>
                    <a:pt x="776" y="62"/>
                    <a:pt x="775" y="64"/>
                    <a:pt x="774" y="65"/>
                  </a:cubicBezTo>
                  <a:cubicBezTo>
                    <a:pt x="766" y="71"/>
                    <a:pt x="751" y="78"/>
                    <a:pt x="729" y="83"/>
                  </a:cubicBezTo>
                  <a:cubicBezTo>
                    <a:pt x="712" y="87"/>
                    <a:pt x="690" y="91"/>
                    <a:pt x="665" y="95"/>
                  </a:cubicBezTo>
                  <a:cubicBezTo>
                    <a:pt x="646" y="98"/>
                    <a:pt x="625" y="100"/>
                    <a:pt x="604" y="102"/>
                  </a:cubicBezTo>
                  <a:cubicBezTo>
                    <a:pt x="594" y="103"/>
                    <a:pt x="583" y="104"/>
                    <a:pt x="571" y="105"/>
                  </a:cubicBezTo>
                  <a:cubicBezTo>
                    <a:pt x="560" y="106"/>
                    <a:pt x="548" y="107"/>
                    <a:pt x="536" y="107"/>
                  </a:cubicBezTo>
                  <a:cubicBezTo>
                    <a:pt x="532" y="108"/>
                    <a:pt x="529" y="108"/>
                    <a:pt x="526" y="108"/>
                  </a:cubicBezTo>
                  <a:cubicBezTo>
                    <a:pt x="522" y="108"/>
                    <a:pt x="518" y="108"/>
                    <a:pt x="514" y="108"/>
                  </a:cubicBezTo>
                  <a:cubicBezTo>
                    <a:pt x="453" y="110"/>
                    <a:pt x="453" y="110"/>
                    <a:pt x="453" y="110"/>
                  </a:cubicBezTo>
                  <a:cubicBezTo>
                    <a:pt x="432" y="111"/>
                    <a:pt x="411" y="111"/>
                    <a:pt x="389" y="111"/>
                  </a:cubicBezTo>
                  <a:cubicBezTo>
                    <a:pt x="375" y="111"/>
                    <a:pt x="360" y="111"/>
                    <a:pt x="346" y="111"/>
                  </a:cubicBezTo>
                  <a:cubicBezTo>
                    <a:pt x="305" y="110"/>
                    <a:pt x="305" y="110"/>
                    <a:pt x="305" y="110"/>
                  </a:cubicBezTo>
                  <a:cubicBezTo>
                    <a:pt x="302" y="110"/>
                    <a:pt x="298" y="110"/>
                    <a:pt x="295" y="110"/>
                  </a:cubicBezTo>
                  <a:cubicBezTo>
                    <a:pt x="279" y="109"/>
                    <a:pt x="279" y="109"/>
                    <a:pt x="279" y="109"/>
                  </a:cubicBezTo>
                  <a:cubicBezTo>
                    <a:pt x="278" y="109"/>
                    <a:pt x="276" y="109"/>
                    <a:pt x="274" y="109"/>
                  </a:cubicBezTo>
                  <a:cubicBezTo>
                    <a:pt x="272" y="109"/>
                    <a:pt x="269" y="109"/>
                    <a:pt x="265" y="108"/>
                  </a:cubicBezTo>
                  <a:cubicBezTo>
                    <a:pt x="264" y="108"/>
                    <a:pt x="264" y="108"/>
                    <a:pt x="263" y="108"/>
                  </a:cubicBezTo>
                  <a:cubicBezTo>
                    <a:pt x="260" y="108"/>
                    <a:pt x="257" y="108"/>
                    <a:pt x="255" y="108"/>
                  </a:cubicBezTo>
                  <a:cubicBezTo>
                    <a:pt x="239" y="107"/>
                    <a:pt x="224" y="106"/>
                    <a:pt x="209" y="105"/>
                  </a:cubicBezTo>
                  <a:cubicBezTo>
                    <a:pt x="197" y="104"/>
                    <a:pt x="186" y="103"/>
                    <a:pt x="175" y="102"/>
                  </a:cubicBezTo>
                  <a:cubicBezTo>
                    <a:pt x="153" y="100"/>
                    <a:pt x="133" y="98"/>
                    <a:pt x="114" y="95"/>
                  </a:cubicBezTo>
                  <a:cubicBezTo>
                    <a:pt x="78" y="90"/>
                    <a:pt x="51" y="84"/>
                    <a:pt x="32" y="78"/>
                  </a:cubicBezTo>
                  <a:cubicBezTo>
                    <a:pt x="23" y="75"/>
                    <a:pt x="16" y="72"/>
                    <a:pt x="11" y="70"/>
                  </a:cubicBezTo>
                  <a:cubicBezTo>
                    <a:pt x="8" y="68"/>
                    <a:pt x="6" y="66"/>
                    <a:pt x="4" y="64"/>
                  </a:cubicBezTo>
                  <a:cubicBezTo>
                    <a:pt x="4" y="64"/>
                    <a:pt x="3" y="62"/>
                    <a:pt x="1" y="60"/>
                  </a:cubicBezTo>
                  <a:close/>
                </a:path>
              </a:pathLst>
            </a:custGeom>
            <a:solidFill>
              <a:srgbClr val="606E82">
                <a:alpha val="2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+mj-lt"/>
                <a:ea typeface="宋体" panose="02010600030101010101" pitchFamily="2" charset="-122"/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003BCAF9-FC2E-39DA-B198-FE38F41009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941">
              <a:off x="2370138" y="4887913"/>
              <a:ext cx="3089275" cy="709612"/>
            </a:xfrm>
            <a:custGeom>
              <a:avLst/>
              <a:gdLst>
                <a:gd name="T0" fmla="*/ 0 w 776"/>
                <a:gd name="T1" fmla="*/ 0 h 178"/>
                <a:gd name="T2" fmla="*/ 11943 w 776"/>
                <a:gd name="T3" fmla="*/ 15946 h 178"/>
                <a:gd name="T4" fmla="*/ 39810 w 776"/>
                <a:gd name="T5" fmla="*/ 35879 h 178"/>
                <a:gd name="T6" fmla="*/ 71658 w 776"/>
                <a:gd name="T7" fmla="*/ 51826 h 178"/>
                <a:gd name="T8" fmla="*/ 119431 w 776"/>
                <a:gd name="T9" fmla="*/ 71759 h 178"/>
                <a:gd name="T10" fmla="*/ 449856 w 776"/>
                <a:gd name="T11" fmla="*/ 139530 h 178"/>
                <a:gd name="T12" fmla="*/ 692698 w 776"/>
                <a:gd name="T13" fmla="*/ 167437 h 178"/>
                <a:gd name="T14" fmla="*/ 828053 w 776"/>
                <a:gd name="T15" fmla="*/ 179396 h 178"/>
                <a:gd name="T16" fmla="*/ 1011180 w 776"/>
                <a:gd name="T17" fmla="*/ 191356 h 178"/>
                <a:gd name="T18" fmla="*/ 1035066 w 776"/>
                <a:gd name="T19" fmla="*/ 191356 h 178"/>
                <a:gd name="T20" fmla="*/ 1043028 w 776"/>
                <a:gd name="T21" fmla="*/ 191356 h 178"/>
                <a:gd name="T22" fmla="*/ 1050990 w 776"/>
                <a:gd name="T23" fmla="*/ 191356 h 178"/>
                <a:gd name="T24" fmla="*/ 1086820 w 776"/>
                <a:gd name="T25" fmla="*/ 195343 h 178"/>
                <a:gd name="T26" fmla="*/ 1106725 w 776"/>
                <a:gd name="T27" fmla="*/ 195343 h 178"/>
                <a:gd name="T28" fmla="*/ 1170421 w 776"/>
                <a:gd name="T29" fmla="*/ 195343 h 178"/>
                <a:gd name="T30" fmla="*/ 1210231 w 776"/>
                <a:gd name="T31" fmla="*/ 199329 h 178"/>
                <a:gd name="T32" fmla="*/ 1373453 w 776"/>
                <a:gd name="T33" fmla="*/ 199329 h 178"/>
                <a:gd name="T34" fmla="*/ 1544638 w 776"/>
                <a:gd name="T35" fmla="*/ 203316 h 178"/>
                <a:gd name="T36" fmla="*/ 1799423 w 776"/>
                <a:gd name="T37" fmla="*/ 199329 h 178"/>
                <a:gd name="T38" fmla="*/ 2042266 w 776"/>
                <a:gd name="T39" fmla="*/ 191356 h 178"/>
                <a:gd name="T40" fmla="*/ 2086057 w 776"/>
                <a:gd name="T41" fmla="*/ 191356 h 178"/>
                <a:gd name="T42" fmla="*/ 2129848 w 776"/>
                <a:gd name="T43" fmla="*/ 187369 h 178"/>
                <a:gd name="T44" fmla="*/ 2269184 w 776"/>
                <a:gd name="T45" fmla="*/ 179396 h 178"/>
                <a:gd name="T46" fmla="*/ 2400558 w 776"/>
                <a:gd name="T47" fmla="*/ 167437 h 178"/>
                <a:gd name="T48" fmla="*/ 2643400 w 776"/>
                <a:gd name="T49" fmla="*/ 139530 h 178"/>
                <a:gd name="T50" fmla="*/ 2842451 w 776"/>
                <a:gd name="T51" fmla="*/ 103651 h 178"/>
                <a:gd name="T52" fmla="*/ 2898186 w 776"/>
                <a:gd name="T53" fmla="*/ 91691 h 178"/>
                <a:gd name="T54" fmla="*/ 3077332 w 776"/>
                <a:gd name="T55" fmla="*/ 19933 h 178"/>
                <a:gd name="T56" fmla="*/ 3089275 w 776"/>
                <a:gd name="T57" fmla="*/ 3987 h 178"/>
                <a:gd name="T58" fmla="*/ 3085294 w 776"/>
                <a:gd name="T59" fmla="*/ 7973 h 178"/>
                <a:gd name="T60" fmla="*/ 3085294 w 776"/>
                <a:gd name="T61" fmla="*/ 11960 h 178"/>
                <a:gd name="T62" fmla="*/ 3045484 w 776"/>
                <a:gd name="T63" fmla="*/ 55812 h 178"/>
                <a:gd name="T64" fmla="*/ 3009655 w 776"/>
                <a:gd name="T65" fmla="*/ 91691 h 178"/>
                <a:gd name="T66" fmla="*/ 2977806 w 776"/>
                <a:gd name="T67" fmla="*/ 127571 h 178"/>
                <a:gd name="T68" fmla="*/ 1540656 w 776"/>
                <a:gd name="T69" fmla="*/ 709612 h 178"/>
                <a:gd name="T70" fmla="*/ 119431 w 776"/>
                <a:gd name="T71" fmla="*/ 143517 h 178"/>
                <a:gd name="T72" fmla="*/ 71658 w 776"/>
                <a:gd name="T73" fmla="*/ 91691 h 178"/>
                <a:gd name="T74" fmla="*/ 39810 w 776"/>
                <a:gd name="T75" fmla="*/ 63785 h 178"/>
                <a:gd name="T76" fmla="*/ 11943 w 776"/>
                <a:gd name="T77" fmla="*/ 27906 h 178"/>
                <a:gd name="T78" fmla="*/ 0 w 776"/>
                <a:gd name="T79" fmla="*/ 3987 h 178"/>
                <a:gd name="T80" fmla="*/ 0 w 776"/>
                <a:gd name="T81" fmla="*/ 3987 h 178"/>
                <a:gd name="T82" fmla="*/ 3981 w 776"/>
                <a:gd name="T83" fmla="*/ 7973 h 178"/>
                <a:gd name="T84" fmla="*/ 0 w 776"/>
                <a:gd name="T85" fmla="*/ 0 h 17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76" h="178">
                  <a:moveTo>
                    <a:pt x="0" y="0"/>
                  </a:moveTo>
                  <a:cubicBezTo>
                    <a:pt x="2" y="2"/>
                    <a:pt x="3" y="4"/>
                    <a:pt x="3" y="4"/>
                  </a:cubicBezTo>
                  <a:cubicBezTo>
                    <a:pt x="5" y="6"/>
                    <a:pt x="7" y="8"/>
                    <a:pt x="10" y="9"/>
                  </a:cubicBezTo>
                  <a:cubicBezTo>
                    <a:pt x="13" y="11"/>
                    <a:pt x="15" y="12"/>
                    <a:pt x="18" y="13"/>
                  </a:cubicBezTo>
                  <a:cubicBezTo>
                    <a:pt x="22" y="15"/>
                    <a:pt x="26" y="16"/>
                    <a:pt x="30" y="18"/>
                  </a:cubicBezTo>
                  <a:cubicBezTo>
                    <a:pt x="49" y="24"/>
                    <a:pt x="77" y="30"/>
                    <a:pt x="113" y="35"/>
                  </a:cubicBezTo>
                  <a:cubicBezTo>
                    <a:pt x="132" y="38"/>
                    <a:pt x="152" y="40"/>
                    <a:pt x="174" y="42"/>
                  </a:cubicBezTo>
                  <a:cubicBezTo>
                    <a:pt x="185" y="43"/>
                    <a:pt x="196" y="44"/>
                    <a:pt x="208" y="45"/>
                  </a:cubicBezTo>
                  <a:cubicBezTo>
                    <a:pt x="223" y="46"/>
                    <a:pt x="238" y="47"/>
                    <a:pt x="254" y="48"/>
                  </a:cubicBezTo>
                  <a:cubicBezTo>
                    <a:pt x="256" y="48"/>
                    <a:pt x="258" y="48"/>
                    <a:pt x="260" y="48"/>
                  </a:cubicBezTo>
                  <a:cubicBezTo>
                    <a:pt x="260" y="48"/>
                    <a:pt x="261" y="48"/>
                    <a:pt x="262" y="48"/>
                  </a:cubicBezTo>
                  <a:cubicBezTo>
                    <a:pt x="263" y="48"/>
                    <a:pt x="263" y="48"/>
                    <a:pt x="264" y="48"/>
                  </a:cubicBezTo>
                  <a:cubicBezTo>
                    <a:pt x="268" y="49"/>
                    <a:pt x="271" y="49"/>
                    <a:pt x="273" y="49"/>
                  </a:cubicBezTo>
                  <a:cubicBezTo>
                    <a:pt x="275" y="49"/>
                    <a:pt x="277" y="49"/>
                    <a:pt x="278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7" y="49"/>
                    <a:pt x="301" y="50"/>
                    <a:pt x="304" y="50"/>
                  </a:cubicBezTo>
                  <a:cubicBezTo>
                    <a:pt x="345" y="50"/>
                    <a:pt x="345" y="50"/>
                    <a:pt x="345" y="50"/>
                  </a:cubicBezTo>
                  <a:cubicBezTo>
                    <a:pt x="359" y="51"/>
                    <a:pt x="374" y="51"/>
                    <a:pt x="388" y="51"/>
                  </a:cubicBezTo>
                  <a:cubicBezTo>
                    <a:pt x="410" y="51"/>
                    <a:pt x="431" y="51"/>
                    <a:pt x="452" y="50"/>
                  </a:cubicBezTo>
                  <a:cubicBezTo>
                    <a:pt x="513" y="48"/>
                    <a:pt x="513" y="48"/>
                    <a:pt x="513" y="48"/>
                  </a:cubicBezTo>
                  <a:cubicBezTo>
                    <a:pt x="517" y="48"/>
                    <a:pt x="521" y="48"/>
                    <a:pt x="524" y="48"/>
                  </a:cubicBezTo>
                  <a:cubicBezTo>
                    <a:pt x="528" y="47"/>
                    <a:pt x="531" y="47"/>
                    <a:pt x="535" y="47"/>
                  </a:cubicBezTo>
                  <a:cubicBezTo>
                    <a:pt x="547" y="46"/>
                    <a:pt x="559" y="46"/>
                    <a:pt x="570" y="45"/>
                  </a:cubicBezTo>
                  <a:cubicBezTo>
                    <a:pt x="582" y="44"/>
                    <a:pt x="592" y="43"/>
                    <a:pt x="603" y="42"/>
                  </a:cubicBezTo>
                  <a:cubicBezTo>
                    <a:pt x="624" y="40"/>
                    <a:pt x="645" y="37"/>
                    <a:pt x="664" y="35"/>
                  </a:cubicBezTo>
                  <a:cubicBezTo>
                    <a:pt x="683" y="32"/>
                    <a:pt x="700" y="29"/>
                    <a:pt x="714" y="26"/>
                  </a:cubicBezTo>
                  <a:cubicBezTo>
                    <a:pt x="719" y="25"/>
                    <a:pt x="723" y="24"/>
                    <a:pt x="728" y="23"/>
                  </a:cubicBezTo>
                  <a:cubicBezTo>
                    <a:pt x="750" y="17"/>
                    <a:pt x="765" y="11"/>
                    <a:pt x="773" y="5"/>
                  </a:cubicBezTo>
                  <a:cubicBezTo>
                    <a:pt x="774" y="4"/>
                    <a:pt x="775" y="2"/>
                    <a:pt x="776" y="1"/>
                  </a:cubicBezTo>
                  <a:cubicBezTo>
                    <a:pt x="775" y="2"/>
                    <a:pt x="775" y="2"/>
                    <a:pt x="775" y="2"/>
                  </a:cubicBezTo>
                  <a:cubicBezTo>
                    <a:pt x="775" y="3"/>
                    <a:pt x="775" y="3"/>
                    <a:pt x="775" y="3"/>
                  </a:cubicBezTo>
                  <a:cubicBezTo>
                    <a:pt x="773" y="6"/>
                    <a:pt x="769" y="9"/>
                    <a:pt x="765" y="14"/>
                  </a:cubicBezTo>
                  <a:cubicBezTo>
                    <a:pt x="762" y="17"/>
                    <a:pt x="759" y="20"/>
                    <a:pt x="756" y="23"/>
                  </a:cubicBezTo>
                  <a:cubicBezTo>
                    <a:pt x="753" y="26"/>
                    <a:pt x="750" y="29"/>
                    <a:pt x="748" y="32"/>
                  </a:cubicBezTo>
                  <a:cubicBezTo>
                    <a:pt x="647" y="129"/>
                    <a:pt x="527" y="178"/>
                    <a:pt x="387" y="178"/>
                  </a:cubicBezTo>
                  <a:cubicBezTo>
                    <a:pt x="249" y="178"/>
                    <a:pt x="130" y="131"/>
                    <a:pt x="30" y="36"/>
                  </a:cubicBezTo>
                  <a:cubicBezTo>
                    <a:pt x="26" y="32"/>
                    <a:pt x="22" y="28"/>
                    <a:pt x="18" y="23"/>
                  </a:cubicBezTo>
                  <a:cubicBezTo>
                    <a:pt x="15" y="21"/>
                    <a:pt x="13" y="18"/>
                    <a:pt x="10" y="16"/>
                  </a:cubicBezTo>
                  <a:cubicBezTo>
                    <a:pt x="8" y="13"/>
                    <a:pt x="6" y="11"/>
                    <a:pt x="3" y="7"/>
                  </a:cubicBezTo>
                  <a:cubicBezTo>
                    <a:pt x="1" y="5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252000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Consumables</a:t>
              </a:r>
              <a:endParaRPr lang="zh-CN" altLang="en-US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338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7421" y="1980049"/>
            <a:ext cx="7097157" cy="289611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8644A5-F054-4B3D-BAC2-16163F393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2588253-B850-7BD0-7E4B-6EB54B62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Thermal Transfer Overprinters</a:t>
            </a:r>
            <a:endParaRPr lang="zh-CN" altLang="en-US" sz="3600" b="1" dirty="0"/>
          </a:p>
        </p:txBody>
      </p:sp>
      <p:sp>
        <p:nvSpPr>
          <p:cNvPr id="9" name="圆角矩形 12">
            <a:extLst>
              <a:ext uri="{FF2B5EF4-FFF2-40B4-BE49-F238E27FC236}">
                <a16:creationId xmlns:a16="http://schemas.microsoft.com/office/drawing/2014/main" id="{E23DF73E-3369-B5EC-AB44-35468217EAB0}"/>
              </a:ext>
            </a:extLst>
          </p:cNvPr>
          <p:cNvSpPr/>
          <p:nvPr/>
        </p:nvSpPr>
        <p:spPr>
          <a:xfrm>
            <a:off x="3725984" y="5829300"/>
            <a:ext cx="4740029" cy="59844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 series TTO</a:t>
            </a:r>
            <a:endParaRPr lang="zh-CN" altLang="en-US" sz="2000" b="1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43347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2076" y="2783590"/>
            <a:ext cx="1592647" cy="16777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7170" y="2883959"/>
            <a:ext cx="2039260" cy="14813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366" y="2724286"/>
            <a:ext cx="2110467" cy="17963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6400" y="2194386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73200" y="2194386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36000" y="2194386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301600" y="2196000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064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DLF Fiber Laser</a:t>
            </a:r>
            <a:endParaRPr lang="zh-CN" altLang="en-US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3732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DLU UV Laser</a:t>
            </a:r>
            <a:endParaRPr lang="zh-CN" altLang="en-US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3348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DLC CO</a:t>
            </a:r>
            <a:r>
              <a:rPr lang="en-US" altLang="zh-CN" b="1" baseline="-250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Laser</a:t>
            </a:r>
            <a:endParaRPr lang="zh-CN" altLang="en-US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93016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DLES Entry Level</a:t>
            </a:r>
          </a:p>
          <a:p>
            <a:pPr algn="ctr"/>
            <a:r>
              <a:rPr lang="en-US" altLang="zh-CN" sz="1400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Fiber Laser</a:t>
            </a:r>
            <a:endParaRPr lang="zh-CN" altLang="en-US" sz="1400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33F579A2-1B72-415C-B98B-70F017C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30D61BF9-E29E-CFF9-7FAA-D002EBFD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Laser Printers</a:t>
            </a:r>
            <a:endParaRPr lang="zh-CN" altLang="en-US" sz="3600" b="1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7E9AE5-3B59-F9C4-7A6A-23476D1AFE05}"/>
              </a:ext>
            </a:extLst>
          </p:cNvPr>
          <p:cNvGrpSpPr/>
          <p:nvPr/>
        </p:nvGrpSpPr>
        <p:grpSpPr>
          <a:xfrm>
            <a:off x="3781892" y="2598094"/>
            <a:ext cx="1666616" cy="2056760"/>
            <a:chOff x="3837146" y="2598094"/>
            <a:chExt cx="1666616" cy="205676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F52FA8F-E953-D787-8417-96EC73675EE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6" t="21872" r="17450" b="17920"/>
            <a:stretch/>
          </p:blipFill>
          <p:spPr>
            <a:xfrm flipH="1">
              <a:off x="3837146" y="2598094"/>
              <a:ext cx="1666616" cy="2056760"/>
            </a:xfrm>
            <a:prstGeom prst="rect">
              <a:avLst/>
            </a:prstGeom>
          </p:spPr>
        </p:pic>
        <p:pic>
          <p:nvPicPr>
            <p:cNvPr id="26" name="图片 25" descr="电脑主机&#10;&#10;中度可信度描述已自动生成">
              <a:extLst>
                <a:ext uri="{FF2B5EF4-FFF2-40B4-BE49-F238E27FC236}">
                  <a16:creationId xmlns:a16="http://schemas.microsoft.com/office/drawing/2014/main" id="{4CA4DF04-AE4C-960F-E3B0-30D613199F40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831" y="3429000"/>
              <a:ext cx="710772" cy="860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8971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06400" y="2194386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73200" y="2194386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36000" y="2194386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301600" y="2196000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064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DC series CIJ</a:t>
            </a:r>
            <a:endParaRPr lang="zh-CN" altLang="en-US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3732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 series TIJ</a:t>
            </a:r>
            <a:endParaRPr lang="zh-CN" altLang="en-US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3348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ES series TIJ</a:t>
            </a:r>
            <a:endParaRPr lang="zh-CN" altLang="en-US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93016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EP series TIJ</a:t>
            </a:r>
            <a:endParaRPr lang="zh-CN" altLang="en-US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33F579A2-1B72-415C-B98B-70F017C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30D61BF9-E29E-CFF9-7FAA-D002EBFD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Continuous Inkjets/Thermal Inkjets</a:t>
            </a:r>
            <a:endParaRPr lang="zh-CN" altLang="en-US" sz="3600" b="1" dirty="0"/>
          </a:p>
        </p:txBody>
      </p:sp>
      <p:pic>
        <p:nvPicPr>
          <p:cNvPr id="19" name="图片 18" descr="图片包含 桌子, 小, 猫&#10;&#10;描述已自动生成">
            <a:extLst>
              <a:ext uri="{FF2B5EF4-FFF2-40B4-BE49-F238E27FC236}">
                <a16:creationId xmlns:a16="http://schemas.microsoft.com/office/drawing/2014/main" id="{7DAC37C0-C11D-3538-DA0D-3084C3E512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17215" r="26350" b="7315"/>
          <a:stretch/>
        </p:blipFill>
        <p:spPr>
          <a:xfrm>
            <a:off x="705313" y="2693553"/>
            <a:ext cx="1875842" cy="186217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CC14C43-FA47-DEF4-9978-051EBB1B1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849" y="2629430"/>
            <a:ext cx="1990702" cy="199042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5788DF3-3266-954E-F908-C000422A3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3400" y="2519026"/>
            <a:ext cx="2246800" cy="22112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B69B756-E808-D094-BBD4-421F4D6FE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04286" y="2785410"/>
            <a:ext cx="1678627" cy="16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89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27E618-782E-47DA-81E4-4547CAF8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769E6DD5-A631-38A8-18D1-7FAAE4AD3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Print &amp; Label System</a:t>
            </a:r>
            <a:endParaRPr lang="zh-CN" altLang="en-US" sz="3600" b="1" dirty="0"/>
          </a:p>
        </p:txBody>
      </p:sp>
      <p:sp>
        <p:nvSpPr>
          <p:cNvPr id="15" name="圆角矩形 12">
            <a:extLst>
              <a:ext uri="{FF2B5EF4-FFF2-40B4-BE49-F238E27FC236}">
                <a16:creationId xmlns:a16="http://schemas.microsoft.com/office/drawing/2014/main" id="{BECA23B2-CCC9-00D7-D5A8-FF7AA27FD389}"/>
              </a:ext>
            </a:extLst>
          </p:cNvPr>
          <p:cNvSpPr/>
          <p:nvPr/>
        </p:nvSpPr>
        <p:spPr>
          <a:xfrm>
            <a:off x="3725984" y="5829300"/>
            <a:ext cx="4740029" cy="576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DK Labelling Machine with Printer</a:t>
            </a:r>
            <a:endParaRPr lang="zh-CN" altLang="en-US" sz="2000" b="1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7F8D4DF-3FAB-48F6-49FE-AB4FE1DEFB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67381" y="1382134"/>
            <a:ext cx="5457233" cy="40937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3640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74" y="2124400"/>
            <a:ext cx="3195970" cy="3394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758" y="2289030"/>
            <a:ext cx="4315893" cy="306474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855682" y="5828400"/>
            <a:ext cx="6480000" cy="576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DK Optical Character Recognition System</a:t>
            </a:r>
            <a:endParaRPr lang="zh-CN" altLang="en-US" sz="2000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A37963A-5992-4A1A-98D2-7985B916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4AD6A64C-4BA1-972B-8797-E6C8363A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OCR System</a:t>
            </a:r>
            <a:endParaRPr lang="zh-CN" altLang="en-US" sz="3600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38282C3-6A99-8980-679A-676ABAF8495F}"/>
              </a:ext>
            </a:extLst>
          </p:cNvPr>
          <p:cNvSpPr/>
          <p:nvPr/>
        </p:nvSpPr>
        <p:spPr>
          <a:xfrm>
            <a:off x="905423" y="1728000"/>
            <a:ext cx="4320000" cy="864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5CF8CB8-F294-FC5C-4208-3623D57768B0}"/>
              </a:ext>
            </a:extLst>
          </p:cNvPr>
          <p:cNvSpPr/>
          <p:nvPr/>
        </p:nvSpPr>
        <p:spPr>
          <a:xfrm>
            <a:off x="6963651" y="1728000"/>
            <a:ext cx="4320000" cy="864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2894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灯片编号占位符 123">
            <a:extLst>
              <a:ext uri="{FF2B5EF4-FFF2-40B4-BE49-F238E27FC236}">
                <a16:creationId xmlns:a16="http://schemas.microsoft.com/office/drawing/2014/main" id="{7424DB5C-EAA1-4E58-A476-A0A6510E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</a:t>
            </a:fld>
            <a:endParaRPr lang="zh-CN" altLang="en-US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FC7B7DDC-440E-2340-BB12-FB93993CB802}"/>
              </a:ext>
            </a:extLst>
          </p:cNvPr>
          <p:cNvGrpSpPr/>
          <p:nvPr/>
        </p:nvGrpSpPr>
        <p:grpSpPr>
          <a:xfrm>
            <a:off x="187627" y="590548"/>
            <a:ext cx="5495928" cy="5676902"/>
            <a:chOff x="187627" y="590548"/>
            <a:chExt cx="5495928" cy="5676902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4003E4C6-BF49-AE0A-58FE-59A2D5E32CAC}"/>
                </a:ext>
              </a:extLst>
            </p:cNvPr>
            <p:cNvSpPr/>
            <p:nvPr/>
          </p:nvSpPr>
          <p:spPr>
            <a:xfrm>
              <a:off x="187627" y="2618154"/>
              <a:ext cx="5257800" cy="1621692"/>
            </a:xfrm>
            <a:prstGeom prst="rect">
              <a:avLst/>
            </a:prstGeom>
            <a:gradFill flip="none" rotWithShape="1">
              <a:gsLst>
                <a:gs pos="90000">
                  <a:srgbClr val="EA6F00"/>
                </a:gs>
                <a:gs pos="27000">
                  <a:srgbClr val="FFC000"/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Contents</a:t>
              </a:r>
              <a:endParaRPr lang="zh-CN" altLang="en-US" sz="60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5E3E2A5B-4C6D-1D2F-573F-4BF03F68E28E}"/>
                </a:ext>
              </a:extLst>
            </p:cNvPr>
            <p:cNvSpPr/>
            <p:nvPr/>
          </p:nvSpPr>
          <p:spPr>
            <a:xfrm>
              <a:off x="311453" y="923925"/>
              <a:ext cx="5010148" cy="5010148"/>
            </a:xfrm>
            <a:prstGeom prst="ellipse">
              <a:avLst/>
            </a:prstGeom>
            <a:noFill/>
            <a:ln>
              <a:gradFill flip="none" rotWithShape="1">
                <a:gsLst>
                  <a:gs pos="100000">
                    <a:srgbClr val="FFC000"/>
                  </a:gs>
                  <a:gs pos="85000">
                    <a:srgbClr val="5346FC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7785BD7C-2C3C-ADE7-0F8F-1419A17F892E}"/>
                </a:ext>
              </a:extLst>
            </p:cNvPr>
            <p:cNvSpPr/>
            <p:nvPr/>
          </p:nvSpPr>
          <p:spPr>
            <a:xfrm>
              <a:off x="673407" y="590548"/>
              <a:ext cx="5010148" cy="5676902"/>
            </a:xfrm>
            <a:prstGeom prst="ellipse">
              <a:avLst/>
            </a:prstGeom>
            <a:noFill/>
            <a:ln>
              <a:gradFill flip="none" rotWithShape="1">
                <a:gsLst>
                  <a:gs pos="100000">
                    <a:srgbClr val="FFC000"/>
                  </a:gs>
                  <a:gs pos="80000">
                    <a:srgbClr val="5346FC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椭圆 63">
            <a:extLst>
              <a:ext uri="{FF2B5EF4-FFF2-40B4-BE49-F238E27FC236}">
                <a16:creationId xmlns:a16="http://schemas.microsoft.com/office/drawing/2014/main" id="{3247B924-3428-6773-0E28-2D664C16F523}"/>
              </a:ext>
            </a:extLst>
          </p:cNvPr>
          <p:cNvSpPr/>
          <p:nvPr/>
        </p:nvSpPr>
        <p:spPr>
          <a:xfrm>
            <a:off x="6120000" y="1728000"/>
            <a:ext cx="605651" cy="605651"/>
          </a:xfrm>
          <a:prstGeom prst="ellipse">
            <a:avLst/>
          </a:prstGeom>
          <a:noFill/>
          <a:ln w="19050">
            <a:gradFill flip="none" rotWithShape="1">
              <a:gsLst>
                <a:gs pos="100000">
                  <a:srgbClr val="FFC000"/>
                </a:gs>
                <a:gs pos="0">
                  <a:srgbClr val="EA6F0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01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AE38A110-036C-1283-3B70-B237E93343A6}"/>
              </a:ext>
            </a:extLst>
          </p:cNvPr>
          <p:cNvSpPr/>
          <p:nvPr/>
        </p:nvSpPr>
        <p:spPr>
          <a:xfrm>
            <a:off x="6120000" y="2700000"/>
            <a:ext cx="605651" cy="605651"/>
          </a:xfrm>
          <a:prstGeom prst="ellipse">
            <a:avLst/>
          </a:prstGeom>
          <a:noFill/>
          <a:ln w="19050">
            <a:gradFill flip="none" rotWithShape="1">
              <a:gsLst>
                <a:gs pos="100000">
                  <a:srgbClr val="FFC000"/>
                </a:gs>
                <a:gs pos="0">
                  <a:srgbClr val="EA6F0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02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9438A461-46E5-D41A-33DE-8ED1C970E324}"/>
              </a:ext>
            </a:extLst>
          </p:cNvPr>
          <p:cNvSpPr/>
          <p:nvPr/>
        </p:nvSpPr>
        <p:spPr>
          <a:xfrm>
            <a:off x="6120000" y="3672000"/>
            <a:ext cx="605651" cy="605651"/>
          </a:xfrm>
          <a:prstGeom prst="ellipse">
            <a:avLst/>
          </a:prstGeom>
          <a:noFill/>
          <a:ln w="19050">
            <a:gradFill flip="none" rotWithShape="1">
              <a:gsLst>
                <a:gs pos="100000">
                  <a:srgbClr val="FFC000"/>
                </a:gs>
                <a:gs pos="0">
                  <a:srgbClr val="EA6F0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03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1559A706-E81A-D2F7-7C2B-1CC1F687D88A}"/>
              </a:ext>
            </a:extLst>
          </p:cNvPr>
          <p:cNvSpPr/>
          <p:nvPr/>
        </p:nvSpPr>
        <p:spPr>
          <a:xfrm>
            <a:off x="6120000" y="4644000"/>
            <a:ext cx="605651" cy="605651"/>
          </a:xfrm>
          <a:prstGeom prst="ellipse">
            <a:avLst/>
          </a:prstGeom>
          <a:noFill/>
          <a:ln w="19050">
            <a:gradFill flip="none" rotWithShape="1">
              <a:gsLst>
                <a:gs pos="100000">
                  <a:srgbClr val="FFC000"/>
                </a:gs>
                <a:gs pos="0">
                  <a:srgbClr val="EA6F0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04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7FE8847F-5898-3C56-D062-0D5615C44E66}"/>
              </a:ext>
            </a:extLst>
          </p:cNvPr>
          <p:cNvGrpSpPr/>
          <p:nvPr/>
        </p:nvGrpSpPr>
        <p:grpSpPr>
          <a:xfrm>
            <a:off x="6840000" y="1799992"/>
            <a:ext cx="4355115" cy="461665"/>
            <a:chOff x="6792403" y="1319888"/>
            <a:chExt cx="4355115" cy="461665"/>
          </a:xfrm>
        </p:grpSpPr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7F4C11F0-58E7-B3A3-AAFF-13355C295569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02" y="1731112"/>
              <a:ext cx="2315158" cy="0"/>
            </a:xfrm>
            <a:prstGeom prst="line">
              <a:avLst/>
            </a:prstGeom>
            <a:ln w="31750" cap="rnd" cmpd="sng">
              <a:gradFill flip="none" rotWithShape="1">
                <a:gsLst>
                  <a:gs pos="85000">
                    <a:srgbClr val="FFC000"/>
                  </a:gs>
                  <a:gs pos="0">
                    <a:srgbClr val="EA6F00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B1ECB698-2AFA-BC87-FA30-3F343D0E780C}"/>
                </a:ext>
              </a:extLst>
            </p:cNvPr>
            <p:cNvSpPr txBox="1"/>
            <p:nvPr/>
          </p:nvSpPr>
          <p:spPr>
            <a:xfrm>
              <a:off x="6792403" y="1319888"/>
              <a:ext cx="4355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Company Profile</a:t>
              </a: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16EFAC42-A3B0-29A5-A348-807EF06F135E}"/>
              </a:ext>
            </a:extLst>
          </p:cNvPr>
          <p:cNvGrpSpPr/>
          <p:nvPr/>
        </p:nvGrpSpPr>
        <p:grpSpPr>
          <a:xfrm>
            <a:off x="6840000" y="2771992"/>
            <a:ext cx="4355115" cy="461665"/>
            <a:chOff x="6792403" y="2063880"/>
            <a:chExt cx="4355115" cy="461665"/>
          </a:xfrm>
        </p:grpSpPr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690C3696-4F59-0F71-BC77-226BD67992BE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02" y="2475104"/>
              <a:ext cx="2315158" cy="0"/>
            </a:xfrm>
            <a:prstGeom prst="line">
              <a:avLst/>
            </a:prstGeom>
            <a:ln w="31750" cap="rnd" cmpd="sng">
              <a:gradFill flip="none" rotWithShape="1">
                <a:gsLst>
                  <a:gs pos="85000">
                    <a:srgbClr val="FFC000"/>
                  </a:gs>
                  <a:gs pos="0">
                    <a:srgbClr val="EA6F00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E6DD57C6-7E48-6264-C487-0F88796D0FB7}"/>
                </a:ext>
              </a:extLst>
            </p:cNvPr>
            <p:cNvSpPr txBox="1"/>
            <p:nvPr/>
          </p:nvSpPr>
          <p:spPr>
            <a:xfrm>
              <a:off x="6792403" y="2063880"/>
              <a:ext cx="4355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Product Category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E2181CD1-CB2C-A31A-C3FD-77BC900A4D44}"/>
              </a:ext>
            </a:extLst>
          </p:cNvPr>
          <p:cNvGrpSpPr/>
          <p:nvPr/>
        </p:nvGrpSpPr>
        <p:grpSpPr>
          <a:xfrm>
            <a:off x="6840000" y="3743992"/>
            <a:ext cx="4355115" cy="461665"/>
            <a:chOff x="6792403" y="2063880"/>
            <a:chExt cx="4355115" cy="461665"/>
          </a:xfrm>
        </p:grpSpPr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51A22C71-CB5E-A205-DECE-FB79933E069A}"/>
                </a:ext>
              </a:extLst>
            </p:cNvPr>
            <p:cNvSpPr txBox="1"/>
            <p:nvPr/>
          </p:nvSpPr>
          <p:spPr>
            <a:xfrm>
              <a:off x="6792403" y="2063880"/>
              <a:ext cx="4355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Service System</a:t>
              </a:r>
            </a:p>
          </p:txBody>
        </p: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3540BFB1-CDD2-D455-5EEF-8637C686DF1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02" y="2475104"/>
              <a:ext cx="2315158" cy="0"/>
            </a:xfrm>
            <a:prstGeom prst="line">
              <a:avLst/>
            </a:prstGeom>
            <a:ln w="31750" cap="rnd" cmpd="sng">
              <a:gradFill flip="none" rotWithShape="1">
                <a:gsLst>
                  <a:gs pos="85000">
                    <a:srgbClr val="FFC000"/>
                  </a:gs>
                  <a:gs pos="0">
                    <a:srgbClr val="EA6F00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BA1A7B5C-0B2B-E861-76C2-9EC9C74170F8}"/>
              </a:ext>
            </a:extLst>
          </p:cNvPr>
          <p:cNvGrpSpPr/>
          <p:nvPr/>
        </p:nvGrpSpPr>
        <p:grpSpPr>
          <a:xfrm>
            <a:off x="6840000" y="4711010"/>
            <a:ext cx="4355115" cy="461665"/>
            <a:chOff x="6792403" y="2063880"/>
            <a:chExt cx="4355115" cy="461665"/>
          </a:xfrm>
        </p:grpSpPr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1409CD4B-B902-0874-5E12-A379B64B3C35}"/>
                </a:ext>
              </a:extLst>
            </p:cNvPr>
            <p:cNvSpPr txBox="1"/>
            <p:nvPr/>
          </p:nvSpPr>
          <p:spPr>
            <a:xfrm>
              <a:off x="6792403" y="2063880"/>
              <a:ext cx="4355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Prospect</a:t>
              </a:r>
            </a:p>
          </p:txBody>
        </p: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3A080B15-4716-B666-7AF9-C843B1C0A7D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02" y="2475104"/>
              <a:ext cx="2315158" cy="0"/>
            </a:xfrm>
            <a:prstGeom prst="line">
              <a:avLst/>
            </a:prstGeom>
            <a:ln w="31750" cap="rnd" cmpd="sng">
              <a:gradFill flip="none" rotWithShape="1">
                <a:gsLst>
                  <a:gs pos="85000">
                    <a:srgbClr val="FFC000"/>
                  </a:gs>
                  <a:gs pos="0">
                    <a:srgbClr val="EA6F00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06400" y="2194386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73200" y="2194386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36000" y="2194386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301600" y="2196000"/>
            <a:ext cx="2484000" cy="87028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064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DK-1100 series</a:t>
            </a:r>
            <a:endParaRPr lang="zh-CN" altLang="en-US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3732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DK-1300 series</a:t>
            </a:r>
            <a:endParaRPr lang="zh-CN" altLang="en-US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3348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DK-802</a:t>
            </a:r>
            <a:endParaRPr lang="zh-CN" altLang="en-US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9301600" y="4967869"/>
            <a:ext cx="2484000" cy="504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DK-200</a:t>
            </a:r>
            <a:endParaRPr lang="zh-CN" altLang="en-US" b="1" dirty="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33F579A2-1B72-415C-B98B-70F017C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30D61BF9-E29E-CFF9-7FAA-D002EBFD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Contact Coders</a:t>
            </a:r>
            <a:endParaRPr lang="zh-CN" altLang="en-US" sz="3600" b="1" dirty="0"/>
          </a:p>
        </p:txBody>
      </p:sp>
      <p:pic>
        <p:nvPicPr>
          <p:cNvPr id="3" name="图片 2" descr="桌子上放了不同类型的电子产品&#10;&#10;低可信度描述已自动生成">
            <a:extLst>
              <a:ext uri="{FF2B5EF4-FFF2-40B4-BE49-F238E27FC236}">
                <a16:creationId xmlns:a16="http://schemas.microsoft.com/office/drawing/2014/main" id="{96F449DE-6F44-C4BF-A937-1FE3F74A6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798453"/>
            <a:ext cx="2484000" cy="1652377"/>
          </a:xfrm>
          <a:prstGeom prst="rect">
            <a:avLst/>
          </a:prstGeom>
        </p:spPr>
      </p:pic>
      <p:pic>
        <p:nvPicPr>
          <p:cNvPr id="6" name="图片 5" descr="图形用户界面, 应用程序&#10;&#10;描述已自动生成">
            <a:extLst>
              <a:ext uri="{FF2B5EF4-FFF2-40B4-BE49-F238E27FC236}">
                <a16:creationId xmlns:a16="http://schemas.microsoft.com/office/drawing/2014/main" id="{82820DC7-CF37-DD61-30F8-96D1F98FB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/>
          <a:stretch/>
        </p:blipFill>
        <p:spPr>
          <a:xfrm>
            <a:off x="3373200" y="2798452"/>
            <a:ext cx="2484000" cy="1652378"/>
          </a:xfrm>
          <a:prstGeom prst="rect">
            <a:avLst/>
          </a:prstGeom>
        </p:spPr>
      </p:pic>
      <p:pic>
        <p:nvPicPr>
          <p:cNvPr id="14" name="图片 13" descr="电子仪器&#10;&#10;描述已自动生成">
            <a:extLst>
              <a:ext uri="{FF2B5EF4-FFF2-40B4-BE49-F238E27FC236}">
                <a16:creationId xmlns:a16="http://schemas.microsoft.com/office/drawing/2014/main" id="{734ADDCF-CA62-C1F8-2A2A-76566E340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01" y="2790411"/>
            <a:ext cx="2484000" cy="166887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049DA20-C119-349B-089B-F2FCA8C8E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453" y="2528111"/>
            <a:ext cx="2483999" cy="21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5423" y="2012555"/>
            <a:ext cx="4320000" cy="33692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3651" y="2012441"/>
            <a:ext cx="4320000" cy="336940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05423" y="1728000"/>
            <a:ext cx="4320000" cy="864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63651" y="1728000"/>
            <a:ext cx="4320000" cy="864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+mj-lt"/>
              <a:ea typeface="思源黑体 CN Regular" panose="020B0600000000000000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905423" y="5580000"/>
            <a:ext cx="4320000" cy="54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Vacuum Model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963651" y="5580000"/>
            <a:ext cx="4320000" cy="540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/>
              </a:gs>
              <a:gs pos="0">
                <a:srgbClr val="FE8115">
                  <a:alpha val="77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Fraction Model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7121C0C-7393-4E7F-B2A5-4FA9BB1F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D3993E92-7E98-676D-6853-150293FF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Paging Machines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5"/>
          <p:cNvSpPr txBox="1"/>
          <p:nvPr/>
        </p:nvSpPr>
        <p:spPr>
          <a:xfrm>
            <a:off x="8940800" y="1965840"/>
            <a:ext cx="3136900" cy="98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Online application: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ea typeface="微软雅黑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Label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ea typeface="微软雅黑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l</a:t>
            </a: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ea typeface="微软雅黑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ing machine / 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ea typeface="微软雅黑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C</a:t>
            </a: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ea typeface="微软雅黑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onveyor</a:t>
            </a:r>
            <a:endParaRPr lang="en-US" altLang="zh-CN" sz="1600" dirty="0">
              <a:solidFill>
                <a:prstClr val="black">
                  <a:lumMod val="85000"/>
                  <a:lumOff val="15000"/>
                </a:prstClr>
              </a:solidFill>
              <a:ea typeface="微软雅黑" pitchFamily="34" charset="-122"/>
              <a:cs typeface="阿里巴巴普惠体 Light" panose="00020600040101010101" pitchFamily="18" charset="-122"/>
              <a:sym typeface="FZHei-B01S" panose="02000000000000000000" pitchFamily="2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ea typeface="微软雅黑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TTO</a:t>
            </a: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ea typeface="微软雅黑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 / 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ea typeface="微软雅黑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Laser</a:t>
            </a: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ea typeface="微软雅黑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 / 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ea typeface="微软雅黑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Inkjet</a:t>
            </a:r>
            <a:endParaRPr lang="zh-CN" altLang="en-US" sz="1600" dirty="0">
              <a:solidFill>
                <a:prstClr val="black">
                  <a:lumMod val="85000"/>
                  <a:lumOff val="15000"/>
                </a:prstClr>
              </a:solidFill>
              <a:ea typeface="微软雅黑" pitchFamily="34" charset="-122"/>
              <a:cs typeface="阿里巴巴普惠体 Light" panose="00020600040101010101" pitchFamily="18" charset="-122"/>
              <a:sym typeface="FZHei-B01S" panose="02000000000000000000" pitchFamily="2" charset="-122"/>
            </a:endParaRPr>
          </a:p>
        </p:txBody>
      </p:sp>
      <p:sp>
        <p:nvSpPr>
          <p:cNvPr id="20" name="文本框 15"/>
          <p:cNvSpPr txBox="1"/>
          <p:nvPr/>
        </p:nvSpPr>
        <p:spPr>
          <a:xfrm>
            <a:off x="8940800" y="4234549"/>
            <a:ext cx="3136900" cy="98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685800">
              <a:lnSpc>
                <a:spcPct val="125000"/>
              </a:lnSpc>
              <a:defRPr sz="1600" b="1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zh-CN" altLang="en-US" dirty="0">
                <a:sym typeface="FZHei-B01S" panose="02000000000000000000" pitchFamily="2" charset="-122"/>
              </a:rPr>
              <a:t>Offline application: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dirty="0">
                <a:latin typeface="+mn-lt"/>
                <a:sym typeface="FZHei-B01S" panose="02000000000000000000" pitchFamily="2" charset="-122"/>
              </a:rPr>
              <a:t>P</a:t>
            </a:r>
            <a:r>
              <a:rPr lang="zh-CN" altLang="en-US" b="0" dirty="0">
                <a:latin typeface="+mn-lt"/>
                <a:sym typeface="FZHei-B01S" panose="02000000000000000000" pitchFamily="2" charset="-122"/>
              </a:rPr>
              <a:t>aging machine / </a:t>
            </a:r>
            <a:r>
              <a:rPr lang="en-US" altLang="zh-CN" b="0" dirty="0">
                <a:latin typeface="+mn-lt"/>
                <a:sym typeface="FZHei-B01S" panose="02000000000000000000" pitchFamily="2" charset="-122"/>
              </a:rPr>
              <a:t>C</a:t>
            </a:r>
            <a:r>
              <a:rPr lang="zh-CN" altLang="en-US" b="0" dirty="0">
                <a:latin typeface="+mn-lt"/>
                <a:sym typeface="FZHei-B01S" panose="02000000000000000000" pitchFamily="2" charset="-122"/>
              </a:rPr>
              <a:t>onveyor</a:t>
            </a:r>
            <a:endParaRPr lang="en-US" altLang="zh-CN" b="0" dirty="0">
              <a:latin typeface="+mn-lt"/>
              <a:sym typeface="FZHei-B01S" panose="02000000000000000000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dirty="0">
                <a:latin typeface="+mn-lt"/>
                <a:sym typeface="FZHei-B01S" panose="02000000000000000000" pitchFamily="2" charset="-122"/>
              </a:rPr>
              <a:t>TTO / Laser / Inkjet</a:t>
            </a:r>
          </a:p>
        </p:txBody>
      </p:sp>
      <p:pic>
        <p:nvPicPr>
          <p:cNvPr id="1026" name="Picture 2" descr="D:\F\精选照片视频\坚果云整理视频\行业\其他\水印\TTO-装机-D05S+贴标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897" y="2060105"/>
            <a:ext cx="2880000" cy="38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" y="3980105"/>
            <a:ext cx="4212000" cy="2741379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" y="1165123"/>
            <a:ext cx="4212000" cy="2705791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754FDF-4E65-42A2-B0C5-4463FD741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D2F9684-49BE-CBE0-F496-90CDEEFB1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DK Solutions</a:t>
            </a:r>
            <a:endParaRPr lang="zh-CN" altLang="en-US" sz="3600" b="1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4353A9F2-E693-2FD7-A8C2-91F9CC18F474}"/>
              </a:ext>
            </a:extLst>
          </p:cNvPr>
          <p:cNvSpPr/>
          <p:nvPr/>
        </p:nvSpPr>
        <p:spPr bwMode="auto">
          <a:xfrm>
            <a:off x="7873750" y="2060105"/>
            <a:ext cx="900695" cy="79828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FFC165"/>
              </a:gs>
              <a:gs pos="100000">
                <a:srgbClr val="FF9A05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FF9B09"/>
                </a:gs>
                <a:gs pos="100000">
                  <a:srgbClr val="FFDBA7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altLang="zh-C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rPr>
              <a:t>1</a:t>
            </a:r>
            <a:endParaRPr lang="zh-CN" altLang="en-US" sz="5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CB50B4A-D284-F894-E3DD-623DADC971E4}"/>
              </a:ext>
            </a:extLst>
          </p:cNvPr>
          <p:cNvSpPr/>
          <p:nvPr/>
        </p:nvSpPr>
        <p:spPr bwMode="auto">
          <a:xfrm>
            <a:off x="7873749" y="4328814"/>
            <a:ext cx="900696" cy="79828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1BDD1"/>
              </a:gs>
              <a:gs pos="100000">
                <a:srgbClr val="0194A3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0194A3"/>
                </a:gs>
                <a:gs pos="100000">
                  <a:srgbClr val="01CFE5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rPr>
              <a:t>2</a:t>
            </a:r>
            <a:endParaRPr lang="zh-CN" altLang="en-US" dirty="0">
              <a:solidFill>
                <a:prstClr val="black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588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/>
          <p:nvPr/>
        </p:nvSpPr>
        <p:spPr bwMode="auto">
          <a:xfrm>
            <a:off x="6096001" y="5490000"/>
            <a:ext cx="900698" cy="79828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77468A"/>
              </a:gs>
              <a:gs pos="100000">
                <a:srgbClr val="553363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8F54A6"/>
                </a:gs>
                <a:gs pos="0">
                  <a:srgbClr val="4A2C56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rPr>
              <a:t>4</a:t>
            </a:r>
            <a:endParaRPr lang="zh-CN" altLang="en-US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17" name="文本框 15"/>
          <p:cNvSpPr txBox="1"/>
          <p:nvPr/>
        </p:nvSpPr>
        <p:spPr>
          <a:xfrm>
            <a:off x="7213566" y="1342914"/>
            <a:ext cx="4572033" cy="99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Anti-</a:t>
            </a:r>
            <a:r>
              <a:rPr lang="en-US" altLang="zh-CN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Fake</a:t>
            </a:r>
            <a:r>
              <a:rPr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 and anti-</a:t>
            </a:r>
            <a:r>
              <a:rPr lang="en-US" altLang="zh-CN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Fleeing</a:t>
            </a:r>
            <a:r>
              <a:rPr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;</a:t>
            </a:r>
            <a:endParaRPr lang="en-US" sz="1600" b="1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Light" panose="00020600040101010101" pitchFamily="18" charset="-122"/>
              <a:sym typeface="FZHei-B01S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E</a:t>
            </a:r>
            <a:r>
              <a:rPr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lectronic </a:t>
            </a:r>
            <a:r>
              <a:rPr lang="en-US" altLang="zh-CN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S</a:t>
            </a:r>
            <a:r>
              <a:rPr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upervision </a:t>
            </a:r>
            <a:r>
              <a:rPr lang="en-US" altLang="zh-CN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C</a:t>
            </a:r>
            <a:r>
              <a:rPr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ode;</a:t>
            </a:r>
            <a:endParaRPr lang="en-US" sz="1600" b="1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Light" panose="00020600040101010101" pitchFamily="18" charset="-122"/>
              <a:sym typeface="FZHei-B01S" panose="020000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UDI code</a:t>
            </a:r>
            <a:r>
              <a:rPr lang="en-US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  <a:sym typeface="FZHei-B01S" panose="02000000000000000000" pitchFamily="2" charset="-122"/>
              </a:rPr>
              <a:t>;</a:t>
            </a:r>
            <a:endParaRPr sz="1600" b="1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Light" panose="00020600040101010101" pitchFamily="18" charset="-122"/>
              <a:sym typeface="FZHei-B01S" panose="020000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87" y="4253947"/>
            <a:ext cx="3356720" cy="21237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87" y="1431665"/>
            <a:ext cx="3356720" cy="2753870"/>
          </a:xfrm>
          <a:prstGeom prst="rect">
            <a:avLst/>
          </a:prstGeom>
        </p:spPr>
      </p:pic>
      <p:sp>
        <p:nvSpPr>
          <p:cNvPr id="20" name="文本框 15"/>
          <p:cNvSpPr txBox="1"/>
          <p:nvPr/>
        </p:nvSpPr>
        <p:spPr>
          <a:xfrm>
            <a:off x="7213567" y="2846802"/>
            <a:ext cx="4572032" cy="68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685800">
              <a:lnSpc>
                <a:spcPct val="125000"/>
              </a:lnSpc>
              <a:defRPr sz="1600" b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微软雅黑" pitchFamily="34" charset="-122"/>
                <a:cs typeface="阿里巴巴普惠体 Light" panose="00020600040101010101" pitchFamily="18" charset="-122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zh-CN" altLang="en-US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Product </a:t>
            </a:r>
            <a:r>
              <a:rPr lang="en-US" altLang="zh-CN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T</a:t>
            </a:r>
            <a:r>
              <a:rPr lang="zh-CN" altLang="en-US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raceability and </a:t>
            </a:r>
            <a:r>
              <a:rPr lang="en-US" altLang="zh-CN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I</a:t>
            </a:r>
            <a:r>
              <a:rPr lang="zh-CN" altLang="en-US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ndustrial </a:t>
            </a:r>
            <a:r>
              <a:rPr lang="en-US" altLang="zh-CN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C</a:t>
            </a:r>
            <a:r>
              <a:rPr lang="zh-CN" altLang="en-US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oding </a:t>
            </a:r>
            <a:r>
              <a:rPr lang="en-US" altLang="zh-CN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I</a:t>
            </a:r>
            <a:r>
              <a:rPr lang="zh-CN" altLang="en-US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ntegration </a:t>
            </a:r>
            <a:r>
              <a:rPr lang="en-US" altLang="zh-CN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S</a:t>
            </a:r>
            <a:r>
              <a:rPr lang="zh-CN" altLang="en-US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olutions;</a:t>
            </a:r>
          </a:p>
        </p:txBody>
      </p:sp>
      <p:sp>
        <p:nvSpPr>
          <p:cNvPr id="21" name="文本框 15"/>
          <p:cNvSpPr txBox="1"/>
          <p:nvPr/>
        </p:nvSpPr>
        <p:spPr>
          <a:xfrm>
            <a:off x="7213566" y="4196804"/>
            <a:ext cx="4572032" cy="68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685800">
              <a:lnSpc>
                <a:spcPct val="125000"/>
              </a:lnSpc>
              <a:defRPr sz="1600" b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微软雅黑" pitchFamily="34" charset="-122"/>
                <a:cs typeface="阿里巴巴普惠体 Light" panose="00020600040101010101" pitchFamily="18" charset="-122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zh-CN" altLang="en-US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Intelligent </a:t>
            </a:r>
            <a:r>
              <a:rPr lang="en-US" altLang="zh-CN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C</a:t>
            </a:r>
            <a:r>
              <a:rPr lang="zh-CN" altLang="en-US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oding centralized control system;</a:t>
            </a:r>
          </a:p>
        </p:txBody>
      </p:sp>
      <p:sp>
        <p:nvSpPr>
          <p:cNvPr id="23" name="Freeform 5"/>
          <p:cNvSpPr/>
          <p:nvPr/>
        </p:nvSpPr>
        <p:spPr bwMode="auto">
          <a:xfrm>
            <a:off x="6096000" y="1440000"/>
            <a:ext cx="900695" cy="79828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FFC165"/>
              </a:gs>
              <a:gs pos="100000">
                <a:srgbClr val="FF9A05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FF9B09"/>
                </a:gs>
                <a:gs pos="100000">
                  <a:srgbClr val="FFDBA7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altLang="zh-C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rPr>
              <a:t>1</a:t>
            </a:r>
            <a:endParaRPr lang="zh-CN" altLang="en-US" sz="5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25" name="Freeform 5"/>
          <p:cNvSpPr/>
          <p:nvPr/>
        </p:nvSpPr>
        <p:spPr bwMode="auto">
          <a:xfrm>
            <a:off x="6096000" y="2790000"/>
            <a:ext cx="900696" cy="79828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1BDD1"/>
              </a:gs>
              <a:gs pos="100000">
                <a:srgbClr val="0194A3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0194A3"/>
                </a:gs>
                <a:gs pos="100000">
                  <a:srgbClr val="01CFE5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rPr>
              <a:t>2</a:t>
            </a:r>
            <a:endParaRPr lang="zh-CN" altLang="en-US" dirty="0">
              <a:solidFill>
                <a:prstClr val="black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27" name="Freeform 5"/>
          <p:cNvSpPr/>
          <p:nvPr/>
        </p:nvSpPr>
        <p:spPr bwMode="auto">
          <a:xfrm>
            <a:off x="6096001" y="4140000"/>
            <a:ext cx="900695" cy="7982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EC8C8C"/>
              </a:gs>
              <a:gs pos="100000">
                <a:srgbClr val="E35353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E35353"/>
                </a:gs>
                <a:gs pos="100000">
                  <a:srgbClr val="F1A9A9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rPr>
              <a:t>3</a:t>
            </a:r>
            <a:endParaRPr lang="zh-CN" altLang="en-US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213566" y="5700692"/>
            <a:ext cx="4572033" cy="37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25000"/>
              </a:lnSpc>
            </a:pPr>
            <a:r>
              <a:rPr lang="en-US" altLang="zh-CN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FZHei-B01S" panose="02000000000000000000" pitchFamily="2" charset="-122"/>
              </a:rPr>
              <a:t>OCR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CC471D-D7D7-43DE-AAD6-80513D53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F4885552-5DC2-4440-F8BC-E5F794BFB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DK Solutions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26451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640093E-EDCD-D0A0-22B5-AD1ECDC6D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D165D158-2F5E-35AC-75A0-3514E7EB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Application Cases</a:t>
            </a:r>
            <a:endParaRPr lang="zh-CN" altLang="en-US" sz="3600" b="1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70CD601-0C5A-6207-2004-CB08269F2CE5}"/>
              </a:ext>
            </a:extLst>
          </p:cNvPr>
          <p:cNvGrpSpPr/>
          <p:nvPr/>
        </p:nvGrpSpPr>
        <p:grpSpPr>
          <a:xfrm>
            <a:off x="7068800" y="1303861"/>
            <a:ext cx="3462799" cy="5190061"/>
            <a:chOff x="7272000" y="1466421"/>
            <a:chExt cx="3462799" cy="5190061"/>
          </a:xfrm>
        </p:grpSpPr>
        <p:pic>
          <p:nvPicPr>
            <p:cNvPr id="9" name="图片 8" descr="33">
              <a:extLst>
                <a:ext uri="{FF2B5EF4-FFF2-40B4-BE49-F238E27FC236}">
                  <a16:creationId xmlns:a16="http://schemas.microsoft.com/office/drawing/2014/main" id="{FCB38889-3285-83DA-C699-0AB1A301E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129" r="-377"/>
            <a:stretch>
              <a:fillRect/>
            </a:stretch>
          </p:blipFill>
          <p:spPr>
            <a:xfrm>
              <a:off x="8953200" y="1466421"/>
              <a:ext cx="1781599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2432C45-9116-1BBF-60AC-99BAE042F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2000" y="1466421"/>
              <a:ext cx="1471192" cy="2520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C6E7DCC-638C-DABC-4F1A-C6B5EECA2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120" r="1"/>
            <a:stretch/>
          </p:blipFill>
          <p:spPr>
            <a:xfrm>
              <a:off x="7272000" y="4136482"/>
              <a:ext cx="1913047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6986237-8EC9-9D6F-7F6A-80A2CD466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20"/>
            <a:stretch/>
          </p:blipFill>
          <p:spPr>
            <a:xfrm>
              <a:off x="9393657" y="4136482"/>
              <a:ext cx="1341142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FFCC176F-E6BF-8B46-D6A1-E5C3CD77F6A4}"/>
              </a:ext>
            </a:extLst>
          </p:cNvPr>
          <p:cNvSpPr/>
          <p:nvPr/>
        </p:nvSpPr>
        <p:spPr>
          <a:xfrm>
            <a:off x="406400" y="1534047"/>
            <a:ext cx="6156960" cy="4745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noProof="1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Full Life Cycle Traceability System</a:t>
            </a:r>
          </a:p>
          <a:p>
            <a:pPr>
              <a:lnSpc>
                <a:spcPct val="150000"/>
              </a:lnSpc>
            </a:pPr>
            <a:r>
              <a:rPr lang="en-US" altLang="zh-CN" sz="2000" noProof="1">
                <a:ea typeface="微软雅黑" pitchFamily="34" charset="-122"/>
              </a:rPr>
              <a:t> </a:t>
            </a:r>
            <a:r>
              <a:rPr lang="en-US" altLang="zh-CN" sz="2000" i="1" noProof="1">
                <a:solidFill>
                  <a:schemeClr val="bg2"/>
                </a:solidFill>
                <a:ea typeface="微软雅黑" pitchFamily="34" charset="-122"/>
              </a:rPr>
              <a:t>- ZHONGJIE1946 Tracebility of packaged food</a:t>
            </a:r>
          </a:p>
          <a:p>
            <a:pPr>
              <a:lnSpc>
                <a:spcPct val="150000"/>
              </a:lnSpc>
            </a:pPr>
            <a:endParaRPr lang="en-US" altLang="zh-CN" sz="2000" i="1" noProof="1">
              <a:solidFill>
                <a:schemeClr val="bg2"/>
              </a:solidFill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noProof="1">
                <a:solidFill>
                  <a:schemeClr val="tx1"/>
                </a:solidFill>
                <a:ea typeface="微软雅黑" pitchFamily="34" charset="-122"/>
              </a:rPr>
              <a:t>DK Tracing System assign unique codes to each pouch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noProof="1">
                <a:ea typeface="微软雅黑" pitchFamily="34" charset="-122"/>
              </a:rPr>
              <a:t>Use D series TTO to print codes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noProof="1">
                <a:ea typeface="微软雅黑" pitchFamily="34" charset="-122"/>
              </a:rPr>
              <a:t>Inspect quality and scan codes after packaging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noProof="1">
                <a:ea typeface="微软雅黑" pitchFamily="34" charset="-122"/>
              </a:rPr>
              <a:t>Collect and record data into groups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noProof="1">
                <a:ea typeface="微软雅黑" pitchFamily="34" charset="-122"/>
              </a:rPr>
              <a:t>Associate product code with case code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noProof="1">
                <a:ea typeface="微软雅黑" pitchFamily="34" charset="-122"/>
              </a:rPr>
              <a:t>Data management and inquiry by PDA hardware and system platform</a:t>
            </a:r>
          </a:p>
        </p:txBody>
      </p:sp>
    </p:spTree>
    <p:extLst>
      <p:ext uri="{BB962C8B-B14F-4D97-AF65-F5344CB8AC3E}">
        <p14:creationId xmlns:p14="http://schemas.microsoft.com/office/powerpoint/2010/main" val="25812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B9848EE-6160-8C89-4F7A-13740ABC6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5644455-D60B-B003-49BB-695A588E8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Application Cases</a:t>
            </a:r>
            <a:endParaRPr lang="zh-CN" altLang="en-US" sz="36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4F03DA-EBCA-96A9-53EF-9BF0BFE86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27"/>
          <a:stretch/>
        </p:blipFill>
        <p:spPr>
          <a:xfrm>
            <a:off x="2370811" y="1631604"/>
            <a:ext cx="3636000" cy="2124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A192EB-4A38-554F-F05D-28CEDCC61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189" y="1631604"/>
            <a:ext cx="3636000" cy="2124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97FB73-015F-785A-5C84-3D86751EA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811" y="4164002"/>
            <a:ext cx="3636000" cy="2124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62A480-B56D-9A38-18C1-AEF06E9DE6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37"/>
          <a:stretch/>
        </p:blipFill>
        <p:spPr>
          <a:xfrm>
            <a:off x="6185189" y="4164002"/>
            <a:ext cx="3636000" cy="2124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9DDFD520-5DC7-93D3-61FD-E23CC54D2B01}"/>
              </a:ext>
            </a:extLst>
          </p:cNvPr>
          <p:cNvSpPr txBox="1"/>
          <p:nvPr/>
        </p:nvSpPr>
        <p:spPr>
          <a:xfrm>
            <a:off x="226399" y="1631604"/>
            <a:ext cx="2110919" cy="2175404"/>
          </a:xfrm>
          <a:prstGeom prst="rect">
            <a:avLst/>
          </a:prstGeom>
        </p:spPr>
        <p:txBody>
          <a:bodyPr wrap="square" lIns="45720" tIns="22860" rIns="45720" bIns="22860" rtlCol="0" anchor="t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微软雅黑" pitchFamily="34" charset="-122"/>
              </a:rPr>
              <a:t>Scan logistics QR code and print product code by laser printers.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微软雅黑" pitchFamily="34" charset="-122"/>
              </a:rPr>
              <a:t>Associate logistics code with product code.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微软雅黑" pitchFamily="34" charset="-122"/>
              </a:rPr>
              <a:t>Scan product code before case packing and record data.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818FF9C9-16EE-549F-799E-4A46115B1534}"/>
              </a:ext>
            </a:extLst>
          </p:cNvPr>
          <p:cNvSpPr txBox="1"/>
          <p:nvPr/>
        </p:nvSpPr>
        <p:spPr>
          <a:xfrm>
            <a:off x="9854682" y="1631604"/>
            <a:ext cx="2110919" cy="1098186"/>
          </a:xfrm>
          <a:prstGeom prst="rect">
            <a:avLst/>
          </a:prstGeom>
        </p:spPr>
        <p:txBody>
          <a:bodyPr wrap="square" lIns="45720" tIns="22860" rIns="45720" bIns="22860" rtlCol="0" anchor="t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微软雅黑" pitchFamily="34" charset="-122"/>
              </a:rPr>
              <a:t>Print case code by DoD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微软雅黑" pitchFamily="34" charset="-122"/>
              </a:rPr>
              <a:t>Print content: product info, workshop and production line info.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91A9EAFA-AB8B-2A1A-AAAC-6D6D9D652F83}"/>
              </a:ext>
            </a:extLst>
          </p:cNvPr>
          <p:cNvSpPr txBox="1"/>
          <p:nvPr/>
        </p:nvSpPr>
        <p:spPr>
          <a:xfrm>
            <a:off x="226399" y="4164002"/>
            <a:ext cx="2110919" cy="1367490"/>
          </a:xfrm>
          <a:prstGeom prst="rect">
            <a:avLst/>
          </a:prstGeom>
        </p:spPr>
        <p:txBody>
          <a:bodyPr wrap="square" lIns="45720" tIns="22860" rIns="45720" bIns="22860" rtlCol="0" anchor="t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微软雅黑" pitchFamily="34" charset="-122"/>
              </a:rPr>
              <a:t>Scan case code.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ea typeface="微软雅黑" pitchFamily="34" charset="-122"/>
              </a:rPr>
              <a:t>Build Case-Stack database.</a:t>
            </a:r>
            <a:endParaRPr lang="en-US" sz="1400" dirty="0">
              <a:ea typeface="微软雅黑" pitchFamily="34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微软雅黑" pitchFamily="34" charset="-122"/>
              </a:rPr>
              <a:t>Associate case code with stack code.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C40C2538-6CDF-33DE-2B96-6D6D45928443}"/>
              </a:ext>
            </a:extLst>
          </p:cNvPr>
          <p:cNvSpPr txBox="1"/>
          <p:nvPr/>
        </p:nvSpPr>
        <p:spPr>
          <a:xfrm>
            <a:off x="9854682" y="4164002"/>
            <a:ext cx="2110919" cy="1636795"/>
          </a:xfrm>
          <a:prstGeom prst="rect">
            <a:avLst/>
          </a:prstGeom>
        </p:spPr>
        <p:txBody>
          <a:bodyPr wrap="square" lIns="45720" tIns="22860" rIns="45720" bIns="22860" rtlCol="0" anchor="t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ea typeface="微软雅黑" pitchFamily="34" charset="-122"/>
              </a:rPr>
              <a:t>Scan stack code.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ea typeface="微软雅黑" pitchFamily="34" charset="-122"/>
              </a:rPr>
              <a:t>Associate stack code with warehouse code.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微软雅黑" pitchFamily="34" charset="-122"/>
              </a:rPr>
              <a:t>Send product info and code association to WMS.</a:t>
            </a:r>
            <a:endParaRPr sz="1400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9261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671130" y="2961510"/>
            <a:ext cx="5740296" cy="934979"/>
          </a:xfrm>
        </p:spPr>
        <p:txBody>
          <a:bodyPr anchor="ctr" anchorCtr="0">
            <a:noAutofit/>
          </a:bodyPr>
          <a:lstStyle/>
          <a:p>
            <a:r>
              <a:rPr lang="en-US" sz="48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Service System</a:t>
            </a:r>
            <a:endParaRPr lang="zh-CN" altLang="en-US" sz="480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2420EF2-1434-446B-A825-7AA37037532D}"/>
              </a:ext>
            </a:extLst>
          </p:cNvPr>
          <p:cNvGrpSpPr/>
          <p:nvPr/>
        </p:nvGrpSpPr>
        <p:grpSpPr>
          <a:xfrm>
            <a:off x="2392251" y="2186284"/>
            <a:ext cx="3139972" cy="2485429"/>
            <a:chOff x="2844371" y="1880380"/>
            <a:chExt cx="3139972" cy="248542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7AD438B5-510E-4910-93CB-F6A605A23E5C}"/>
                </a:ext>
              </a:extLst>
            </p:cNvPr>
            <p:cNvGrpSpPr/>
            <p:nvPr/>
          </p:nvGrpSpPr>
          <p:grpSpPr>
            <a:xfrm>
              <a:off x="3285902" y="2164993"/>
              <a:ext cx="2698441" cy="2200816"/>
              <a:chOff x="3285902" y="2164993"/>
              <a:chExt cx="2698441" cy="2200816"/>
            </a:xfrm>
          </p:grpSpPr>
          <p:sp>
            <p:nvSpPr>
              <p:cNvPr id="8" name="文本框 27"/>
              <p:cNvSpPr txBox="1"/>
              <p:nvPr/>
            </p:nvSpPr>
            <p:spPr>
              <a:xfrm>
                <a:off x="3285902" y="2164993"/>
                <a:ext cx="2698441" cy="220081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34289" rIns="34289">
                <a:prstTxWarp prst="textPlain">
                  <a:avLst/>
                </a:prstTxWarp>
                <a:spAutoFit/>
              </a:bodyPr>
              <a:lstStyle>
                <a:lvl1pPr>
                  <a:defRPr sz="23900">
                    <a:solidFill>
                      <a:srgbClr val="000000">
                        <a:alpha val="3000"/>
                      </a:srgbClr>
                    </a:solidFill>
                    <a:latin typeface="Arial Black" panose="020B0A04020102020204"/>
                    <a:ea typeface="Arial Black" panose="020B0A04020102020204"/>
                    <a:cs typeface="Arial Black" panose="020B0A04020102020204"/>
                    <a:sym typeface="Arial Black" panose="020B0A04020102020204"/>
                  </a:defRPr>
                </a:lvl1pPr>
              </a:lstStyle>
              <a:p>
                <a:r>
                  <a:rPr sz="17925" b="1" dirty="0">
                    <a:latin typeface="微软雅黑" pitchFamily="34" charset="-122"/>
                    <a:ea typeface="微软雅黑" pitchFamily="34" charset="-122"/>
                  </a:rPr>
                  <a:t>0</a:t>
                </a:r>
                <a:r>
                  <a:rPr lang="en-US" sz="17925" b="1" dirty="0">
                    <a:latin typeface="微软雅黑" pitchFamily="34" charset="-122"/>
                    <a:ea typeface="微软雅黑" pitchFamily="34" charset="-122"/>
                  </a:rPr>
                  <a:t>3</a:t>
                </a:r>
                <a:endParaRPr sz="17925" b="1" dirty="0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728775" y="2745477"/>
                <a:ext cx="728151" cy="93078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pc="100" dirty="0">
                    <a:solidFill>
                      <a:schemeClr val="tx2">
                        <a:lumMod val="50000"/>
                      </a:schemeClr>
                    </a:solidFill>
                    <a:latin typeface="Impact" panose="020B0806030902050204" pitchFamily="34" charset="0"/>
                    <a:cs typeface="Arial" panose="020B0604020202090204" pitchFamily="34" charset="0"/>
                  </a:rPr>
                  <a:t>03</a:t>
                </a:r>
                <a:endParaRPr lang="zh-CN" altLang="en-US" spc="100" dirty="0">
                  <a:solidFill>
                    <a:schemeClr val="tx2">
                      <a:lumMod val="50000"/>
                    </a:schemeClr>
                  </a:solidFill>
                  <a:latin typeface="Impact" panose="020B0806030902050204" pitchFamily="34" charset="0"/>
                  <a:cs typeface="Arial" panose="020B0604020202090204" pitchFamily="34" charset="0"/>
                </a:endParaRPr>
              </a:p>
            </p:txBody>
          </p:sp>
          <p:cxnSp>
            <p:nvCxnSpPr>
              <p:cNvPr id="3" name="直接连接符 2"/>
              <p:cNvCxnSpPr/>
              <p:nvPr/>
            </p:nvCxnSpPr>
            <p:spPr>
              <a:xfrm>
                <a:off x="4924893" y="2526711"/>
                <a:ext cx="0" cy="1244632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22C5D87-924F-49AA-AEBC-723DCE0C9CE7}"/>
                </a:ext>
              </a:extLst>
            </p:cNvPr>
            <p:cNvSpPr txBox="1"/>
            <p:nvPr/>
          </p:nvSpPr>
          <p:spPr>
            <a:xfrm>
              <a:off x="2844371" y="1880380"/>
              <a:ext cx="2457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ea typeface="Source Serif Pro" panose="02040603050405020204" pitchFamily="18" charset="0"/>
                </a:rPr>
                <a:t>Part Three</a:t>
              </a:r>
              <a:endParaRPr lang="zh-CN" altLang="en-US" sz="36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7180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3"/>
          <p:cNvSpPr txBox="1">
            <a:spLocks noChangeArrowheads="1"/>
          </p:cNvSpPr>
          <p:nvPr/>
        </p:nvSpPr>
        <p:spPr bwMode="auto">
          <a:xfrm>
            <a:off x="2751188" y="3284567"/>
            <a:ext cx="141604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66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及时性</a:t>
            </a:r>
          </a:p>
        </p:txBody>
      </p:sp>
      <p:sp>
        <p:nvSpPr>
          <p:cNvPr id="11" name="TextBox 33"/>
          <p:cNvSpPr txBox="1">
            <a:spLocks noChangeArrowheads="1"/>
          </p:cNvSpPr>
          <p:nvPr/>
        </p:nvSpPr>
        <p:spPr bwMode="auto">
          <a:xfrm>
            <a:off x="4400551" y="4845051"/>
            <a:ext cx="9779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66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增值</a:t>
            </a:r>
          </a:p>
        </p:txBody>
      </p:sp>
      <p:sp>
        <p:nvSpPr>
          <p:cNvPr id="15" name="TextBox 33"/>
          <p:cNvSpPr txBox="1">
            <a:spLocks noChangeArrowheads="1"/>
          </p:cNvSpPr>
          <p:nvPr/>
        </p:nvSpPr>
        <p:spPr bwMode="auto">
          <a:xfrm>
            <a:off x="6735233" y="4798485"/>
            <a:ext cx="12954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66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超预期</a:t>
            </a:r>
          </a:p>
        </p:txBody>
      </p:sp>
      <p:sp>
        <p:nvSpPr>
          <p:cNvPr id="19" name="TextBox 33"/>
          <p:cNvSpPr txBox="1">
            <a:spLocks noChangeArrowheads="1"/>
          </p:cNvSpPr>
          <p:nvPr/>
        </p:nvSpPr>
        <p:spPr bwMode="auto">
          <a:xfrm>
            <a:off x="8371377" y="3096682"/>
            <a:ext cx="1009651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66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解决方案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1475663-15E0-0511-A5AB-8D931AE4D7C6}"/>
              </a:ext>
            </a:extLst>
          </p:cNvPr>
          <p:cNvGrpSpPr/>
          <p:nvPr/>
        </p:nvGrpSpPr>
        <p:grpSpPr>
          <a:xfrm>
            <a:off x="4610100" y="1204200"/>
            <a:ext cx="2971800" cy="2971800"/>
            <a:chOff x="4627945" y="860668"/>
            <a:chExt cx="2971800" cy="2971800"/>
          </a:xfrm>
        </p:grpSpPr>
        <p:sp>
          <p:nvSpPr>
            <p:cNvPr id="20" name="Freeform 5"/>
            <p:cNvSpPr/>
            <p:nvPr/>
          </p:nvSpPr>
          <p:spPr bwMode="auto">
            <a:xfrm rot="2689756">
              <a:off x="4627945" y="860668"/>
              <a:ext cx="2971800" cy="2971800"/>
            </a:xfrm>
            <a:custGeom>
              <a:avLst/>
              <a:gdLst>
                <a:gd name="T0" fmla="*/ 349 w 5740"/>
                <a:gd name="T1" fmla="*/ 2236 h 5740"/>
                <a:gd name="T2" fmla="*/ 2236 w 5740"/>
                <a:gd name="T3" fmla="*/ 349 h 5740"/>
                <a:gd name="T4" fmla="*/ 3504 w 5740"/>
                <a:gd name="T5" fmla="*/ 349 h 5740"/>
                <a:gd name="T6" fmla="*/ 5391 w 5740"/>
                <a:gd name="T7" fmla="*/ 2236 h 5740"/>
                <a:gd name="T8" fmla="*/ 5391 w 5740"/>
                <a:gd name="T9" fmla="*/ 3504 h 5740"/>
                <a:gd name="T10" fmla="*/ 3504 w 5740"/>
                <a:gd name="T11" fmla="*/ 5391 h 5740"/>
                <a:gd name="T12" fmla="*/ 2236 w 5740"/>
                <a:gd name="T13" fmla="*/ 5391 h 5740"/>
                <a:gd name="T14" fmla="*/ 349 w 5740"/>
                <a:gd name="T15" fmla="*/ 3504 h 5740"/>
                <a:gd name="T16" fmla="*/ 349 w 5740"/>
                <a:gd name="T17" fmla="*/ 2236 h 5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40" h="5740">
                  <a:moveTo>
                    <a:pt x="349" y="2236"/>
                  </a:moveTo>
                  <a:lnTo>
                    <a:pt x="2236" y="349"/>
                  </a:lnTo>
                  <a:cubicBezTo>
                    <a:pt x="2584" y="0"/>
                    <a:pt x="3155" y="0"/>
                    <a:pt x="3504" y="349"/>
                  </a:cubicBezTo>
                  <a:lnTo>
                    <a:pt x="5391" y="2236"/>
                  </a:lnTo>
                  <a:cubicBezTo>
                    <a:pt x="5740" y="2584"/>
                    <a:pt x="5740" y="3155"/>
                    <a:pt x="5391" y="3504"/>
                  </a:cubicBezTo>
                  <a:lnTo>
                    <a:pt x="3504" y="5391"/>
                  </a:lnTo>
                  <a:cubicBezTo>
                    <a:pt x="3155" y="5740"/>
                    <a:pt x="2584" y="5740"/>
                    <a:pt x="2236" y="5391"/>
                  </a:cubicBezTo>
                  <a:lnTo>
                    <a:pt x="349" y="3504"/>
                  </a:lnTo>
                  <a:cubicBezTo>
                    <a:pt x="0" y="3155"/>
                    <a:pt x="0" y="2584"/>
                    <a:pt x="349" y="22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solidFill>
                <a:schemeClr val="bg1"/>
              </a:solidFill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eaLnBrk="1" fontAlgn="auto" hangingPunct="1">
                <a:defRPr/>
              </a:pPr>
              <a:endParaRPr lang="zh-CN" altLang="en-US" sz="1355" noProof="1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534" y="1416617"/>
              <a:ext cx="1886539" cy="1833575"/>
            </a:xfrm>
            <a:prstGeom prst="rect">
              <a:avLst/>
            </a:prstGeom>
          </p:spPr>
        </p:pic>
      </p:grpSp>
      <p:grpSp>
        <p:nvGrpSpPr>
          <p:cNvPr id="22" name="组合 6"/>
          <p:cNvGrpSpPr/>
          <p:nvPr/>
        </p:nvGrpSpPr>
        <p:grpSpPr>
          <a:xfrm>
            <a:off x="1629685" y="1907931"/>
            <a:ext cx="2243006" cy="1999138"/>
            <a:chOff x="1572165" y="1993205"/>
            <a:chExt cx="1962102" cy="1738992"/>
          </a:xfrm>
        </p:grpSpPr>
        <p:sp>
          <p:nvSpPr>
            <p:cNvPr id="23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B8383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1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>
                <a:solidFill>
                  <a:srgbClr val="FFFFFF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24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1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In Time</a:t>
              </a:r>
              <a:endParaRPr lang="zh-CN" altLang="en-US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endParaRPr>
            </a:p>
          </p:txBody>
        </p:sp>
      </p:grpSp>
      <p:grpSp>
        <p:nvGrpSpPr>
          <p:cNvPr id="25" name="组合 24"/>
          <p:cNvGrpSpPr>
            <a:grpSpLocks/>
          </p:cNvGrpSpPr>
          <p:nvPr/>
        </p:nvGrpSpPr>
        <p:grpSpPr>
          <a:xfrm>
            <a:off x="2873229" y="4500000"/>
            <a:ext cx="2242800" cy="1998000"/>
            <a:chOff x="1572165" y="1993205"/>
            <a:chExt cx="1962102" cy="1738992"/>
          </a:xfrm>
        </p:grpSpPr>
        <p:sp>
          <p:nvSpPr>
            <p:cNvPr id="26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FFB64A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3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 dirty="0">
                <a:solidFill>
                  <a:srgbClr val="FFFFFF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27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3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V</a:t>
              </a:r>
              <a:r>
                <a:rPr lang="zh-CN" altLang="en-US" sz="28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alue </a:t>
              </a:r>
              <a:r>
                <a:rPr lang="en-US" altLang="zh-CN" sz="28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A</a:t>
              </a:r>
              <a:r>
                <a:rPr lang="zh-CN" altLang="en-US" sz="28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dded</a:t>
              </a:r>
            </a:p>
          </p:txBody>
        </p:sp>
      </p:grpSp>
      <p:grpSp>
        <p:nvGrpSpPr>
          <p:cNvPr id="28" name="组合 8"/>
          <p:cNvGrpSpPr/>
          <p:nvPr/>
        </p:nvGrpSpPr>
        <p:grpSpPr>
          <a:xfrm>
            <a:off x="6813551" y="4500000"/>
            <a:ext cx="2242800" cy="1998000"/>
            <a:chOff x="1572165" y="1993205"/>
            <a:chExt cx="1962102" cy="1738992"/>
          </a:xfrm>
        </p:grpSpPr>
        <p:sp>
          <p:nvSpPr>
            <p:cNvPr id="29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01B1C3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2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>
                <a:solidFill>
                  <a:srgbClr val="FFFFFF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30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2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Beyond</a:t>
              </a:r>
              <a:r>
                <a:rPr lang="zh-CN" altLang="en-US" sz="28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 </a:t>
              </a:r>
              <a:r>
                <a:rPr lang="en-US" altLang="zh-CN" sz="28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Expected</a:t>
              </a:r>
              <a:endParaRPr lang="zh-CN" altLang="en-US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endParaRPr>
            </a:p>
          </p:txBody>
        </p:sp>
      </p:grpSp>
      <p:grpSp>
        <p:nvGrpSpPr>
          <p:cNvPr id="34" name="组合 6"/>
          <p:cNvGrpSpPr/>
          <p:nvPr/>
        </p:nvGrpSpPr>
        <p:grpSpPr>
          <a:xfrm>
            <a:off x="8024765" y="1908000"/>
            <a:ext cx="2243006" cy="1999138"/>
            <a:chOff x="1572165" y="1993205"/>
            <a:chExt cx="1962102" cy="1738992"/>
          </a:xfrm>
        </p:grpSpPr>
        <p:sp>
          <p:nvSpPr>
            <p:cNvPr id="35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B8383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1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>
                <a:solidFill>
                  <a:srgbClr val="FFFFFF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36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1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Solutions</a:t>
              </a:r>
              <a:endParaRPr lang="zh-CN" altLang="en-US" sz="2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endParaRPr>
            </a:p>
          </p:txBody>
        </p:sp>
      </p:grp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4DDC8C3-826C-47E6-9BD3-9768382C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AA5C5582-06D3-EDAC-B391-BF1DC8C6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Service Concept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56898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8"/>
          <p:cNvGrpSpPr/>
          <p:nvPr/>
        </p:nvGrpSpPr>
        <p:grpSpPr bwMode="auto">
          <a:xfrm>
            <a:off x="2852649" y="1413934"/>
            <a:ext cx="6743700" cy="3826933"/>
            <a:chOff x="8440747" y="4796156"/>
            <a:chExt cx="2786063" cy="1603375"/>
          </a:xfrm>
        </p:grpSpPr>
        <p:sp>
          <p:nvSpPr>
            <p:cNvPr id="9" name="Freeform 45"/>
            <p:cNvSpPr>
              <a:spLocks noChangeArrowheads="1"/>
            </p:cNvSpPr>
            <p:nvPr/>
          </p:nvSpPr>
          <p:spPr bwMode="auto">
            <a:xfrm>
              <a:off x="8440747" y="6337618"/>
              <a:ext cx="1403350" cy="61913"/>
            </a:xfrm>
            <a:custGeom>
              <a:avLst/>
              <a:gdLst>
                <a:gd name="T0" fmla="*/ 0 w 885"/>
                <a:gd name="T1" fmla="*/ 2147483646 h 39"/>
                <a:gd name="T2" fmla="*/ 2147483646 w 885"/>
                <a:gd name="T3" fmla="*/ 2147483646 h 39"/>
                <a:gd name="T4" fmla="*/ 2147483646 w 885"/>
                <a:gd name="T5" fmla="*/ 2147483646 h 39"/>
                <a:gd name="T6" fmla="*/ 2147483646 w 885"/>
                <a:gd name="T7" fmla="*/ 0 h 39"/>
                <a:gd name="T8" fmla="*/ 0 w 885"/>
                <a:gd name="T9" fmla="*/ 0 h 39"/>
                <a:gd name="T10" fmla="*/ 0 w 885"/>
                <a:gd name="T11" fmla="*/ 214748364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5"/>
                <a:gd name="T19" fmla="*/ 0 h 39"/>
                <a:gd name="T20" fmla="*/ 885 w 885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0936" tIns="30468" rIns="60936" bIns="30468"/>
            <a:lstStyle/>
            <a:p>
              <a:endParaRPr lang="zh-CN" altLang="en-US" sz="2400">
                <a:solidFill>
                  <a:srgbClr val="EA6F00"/>
                </a:solidFill>
              </a:endParaRPr>
            </a:p>
          </p:txBody>
        </p:sp>
        <p:sp>
          <p:nvSpPr>
            <p:cNvPr id="10" name="Freeform 46"/>
            <p:cNvSpPr>
              <a:spLocks noChangeArrowheads="1"/>
            </p:cNvSpPr>
            <p:nvPr/>
          </p:nvSpPr>
          <p:spPr bwMode="auto">
            <a:xfrm>
              <a:off x="9823459" y="6337618"/>
              <a:ext cx="1403350" cy="61913"/>
            </a:xfrm>
            <a:custGeom>
              <a:avLst/>
              <a:gdLst>
                <a:gd name="T0" fmla="*/ 2147483646 w 884"/>
                <a:gd name="T1" fmla="*/ 2147483646 h 39"/>
                <a:gd name="T2" fmla="*/ 2147483646 w 884"/>
                <a:gd name="T3" fmla="*/ 2147483646 h 39"/>
                <a:gd name="T4" fmla="*/ 0 w 884"/>
                <a:gd name="T5" fmla="*/ 2147483646 h 39"/>
                <a:gd name="T6" fmla="*/ 0 w 884"/>
                <a:gd name="T7" fmla="*/ 0 h 39"/>
                <a:gd name="T8" fmla="*/ 2147483646 w 884"/>
                <a:gd name="T9" fmla="*/ 0 h 39"/>
                <a:gd name="T10" fmla="*/ 2147483646 w 884"/>
                <a:gd name="T11" fmla="*/ 214748364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4"/>
                <a:gd name="T19" fmla="*/ 0 h 39"/>
                <a:gd name="T20" fmla="*/ 884 w 884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0936" tIns="30468" rIns="60936" bIns="30468"/>
            <a:lstStyle/>
            <a:p>
              <a:endParaRPr lang="zh-CN" altLang="en-US" sz="2400">
                <a:solidFill>
                  <a:srgbClr val="EA6F00"/>
                </a:solidFill>
              </a:endParaRPr>
            </a:p>
          </p:txBody>
        </p:sp>
        <p:sp>
          <p:nvSpPr>
            <p:cNvPr id="12" name="Freeform 47"/>
            <p:cNvSpPr>
              <a:spLocks noChangeArrowheads="1"/>
            </p:cNvSpPr>
            <p:nvPr/>
          </p:nvSpPr>
          <p:spPr bwMode="auto">
            <a:xfrm>
              <a:off x="8715384" y="4796156"/>
              <a:ext cx="2257425" cy="1546225"/>
            </a:xfrm>
            <a:custGeom>
              <a:avLst/>
              <a:gdLst>
                <a:gd name="T0" fmla="*/ 2147483646 w 1423"/>
                <a:gd name="T1" fmla="*/ 0 h 974"/>
                <a:gd name="T2" fmla="*/ 2147483646 w 1423"/>
                <a:gd name="T3" fmla="*/ 0 h 974"/>
                <a:gd name="T4" fmla="*/ 0 w 1423"/>
                <a:gd name="T5" fmla="*/ 2147483646 h 974"/>
                <a:gd name="T6" fmla="*/ 0 w 1423"/>
                <a:gd name="T7" fmla="*/ 2147483646 h 974"/>
                <a:gd name="T8" fmla="*/ 0 w 1423"/>
                <a:gd name="T9" fmla="*/ 2147483646 h 974"/>
                <a:gd name="T10" fmla="*/ 2147483646 w 1423"/>
                <a:gd name="T11" fmla="*/ 2147483646 h 974"/>
                <a:gd name="T12" fmla="*/ 2147483646 w 1423"/>
                <a:gd name="T13" fmla="*/ 2147483646 h 974"/>
                <a:gd name="T14" fmla="*/ 2147483646 w 1423"/>
                <a:gd name="T15" fmla="*/ 2147483646 h 974"/>
                <a:gd name="T16" fmla="*/ 2147483646 w 1423"/>
                <a:gd name="T17" fmla="*/ 2147483646 h 974"/>
                <a:gd name="T18" fmla="*/ 2147483646 w 1423"/>
                <a:gd name="T19" fmla="*/ 0 h 9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23"/>
                <a:gd name="T31" fmla="*/ 0 h 974"/>
                <a:gd name="T32" fmla="*/ 1423 w 1423"/>
                <a:gd name="T33" fmla="*/ 974 h 9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0936" tIns="30468" rIns="60936" bIns="30468"/>
            <a:lstStyle/>
            <a:p>
              <a:endParaRPr lang="zh-CN" altLang="en-US" sz="2400">
                <a:solidFill>
                  <a:srgbClr val="EA6F00"/>
                </a:solidFill>
              </a:endParaRPr>
            </a:p>
          </p:txBody>
        </p:sp>
        <p:sp>
          <p:nvSpPr>
            <p:cNvPr id="13" name="Freeform 48"/>
            <p:cNvSpPr>
              <a:spLocks noChangeArrowheads="1"/>
            </p:cNvSpPr>
            <p:nvPr/>
          </p:nvSpPr>
          <p:spPr bwMode="auto">
            <a:xfrm>
              <a:off x="8723322" y="4804093"/>
              <a:ext cx="2243138" cy="1530350"/>
            </a:xfrm>
            <a:custGeom>
              <a:avLst/>
              <a:gdLst>
                <a:gd name="T0" fmla="*/ 2147483646 w 1414"/>
                <a:gd name="T1" fmla="*/ 2147483646 h 964"/>
                <a:gd name="T2" fmla="*/ 0 w 1414"/>
                <a:gd name="T3" fmla="*/ 2147483646 h 964"/>
                <a:gd name="T4" fmla="*/ 0 w 1414"/>
                <a:gd name="T5" fmla="*/ 2147483646 h 964"/>
                <a:gd name="T6" fmla="*/ 2147483646 w 1414"/>
                <a:gd name="T7" fmla="*/ 0 h 964"/>
                <a:gd name="T8" fmla="*/ 2147483646 w 1414"/>
                <a:gd name="T9" fmla="*/ 0 h 964"/>
                <a:gd name="T10" fmla="*/ 2147483646 w 1414"/>
                <a:gd name="T11" fmla="*/ 2147483646 h 964"/>
                <a:gd name="T12" fmla="*/ 2147483646 w 1414"/>
                <a:gd name="T13" fmla="*/ 2147483646 h 964"/>
                <a:gd name="T14" fmla="*/ 2147483646 w 1414"/>
                <a:gd name="T15" fmla="*/ 2147483646 h 964"/>
                <a:gd name="T16" fmla="*/ 2147483646 w 1414"/>
                <a:gd name="T17" fmla="*/ 2147483646 h 9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14"/>
                <a:gd name="T28" fmla="*/ 0 h 964"/>
                <a:gd name="T29" fmla="*/ 1414 w 1414"/>
                <a:gd name="T30" fmla="*/ 964 h 9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0936" tIns="30468" rIns="60936" bIns="30468"/>
            <a:lstStyle/>
            <a:p>
              <a:endParaRPr lang="zh-CN" altLang="en-US" sz="2400">
                <a:solidFill>
                  <a:srgbClr val="EA6F00"/>
                </a:solidFill>
              </a:endParaRPr>
            </a:p>
          </p:txBody>
        </p:sp>
        <p:sp>
          <p:nvSpPr>
            <p:cNvPr id="14" name="Freeform 49"/>
            <p:cNvSpPr>
              <a:spLocks noChangeArrowheads="1"/>
            </p:cNvSpPr>
            <p:nvPr/>
          </p:nvSpPr>
          <p:spPr bwMode="auto">
            <a:xfrm>
              <a:off x="8723322" y="6269356"/>
              <a:ext cx="2243138" cy="65088"/>
            </a:xfrm>
            <a:custGeom>
              <a:avLst/>
              <a:gdLst>
                <a:gd name="T0" fmla="*/ 2147483646 w 1414"/>
                <a:gd name="T1" fmla="*/ 0 h 41"/>
                <a:gd name="T2" fmla="*/ 2147483646 w 1414"/>
                <a:gd name="T3" fmla="*/ 2147483646 h 41"/>
                <a:gd name="T4" fmla="*/ 2147483646 w 1414"/>
                <a:gd name="T5" fmla="*/ 2147483646 h 41"/>
                <a:gd name="T6" fmla="*/ 0 w 1414"/>
                <a:gd name="T7" fmla="*/ 0 h 41"/>
                <a:gd name="T8" fmla="*/ 0 w 1414"/>
                <a:gd name="T9" fmla="*/ 2147483646 h 41"/>
                <a:gd name="T10" fmla="*/ 2147483646 w 1414"/>
                <a:gd name="T11" fmla="*/ 2147483646 h 41"/>
                <a:gd name="T12" fmla="*/ 2147483646 w 1414"/>
                <a:gd name="T13" fmla="*/ 2147483646 h 41"/>
                <a:gd name="T14" fmla="*/ 2147483646 w 1414"/>
                <a:gd name="T15" fmla="*/ 2147483646 h 41"/>
                <a:gd name="T16" fmla="*/ 2147483646 w 1414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14"/>
                <a:gd name="T28" fmla="*/ 0 h 41"/>
                <a:gd name="T29" fmla="*/ 1414 w 1414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14" h="41">
                  <a:moveTo>
                    <a:pt x="1414" y="0"/>
                  </a:moveTo>
                  <a:cubicBezTo>
                    <a:pt x="1409" y="6"/>
                    <a:pt x="1403" y="9"/>
                    <a:pt x="1396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0" y="9"/>
                    <a:pt x="4" y="6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3"/>
                    <a:pt x="18" y="41"/>
                    <a:pt x="40" y="41"/>
                  </a:cubicBezTo>
                  <a:cubicBezTo>
                    <a:pt x="1373" y="41"/>
                    <a:pt x="1373" y="41"/>
                    <a:pt x="1373" y="41"/>
                  </a:cubicBezTo>
                  <a:cubicBezTo>
                    <a:pt x="1396" y="41"/>
                    <a:pt x="1414" y="23"/>
                    <a:pt x="1414" y="1"/>
                  </a:cubicBezTo>
                  <a:lnTo>
                    <a:pt x="1414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0936" tIns="30468" rIns="60936" bIns="30468"/>
            <a:lstStyle/>
            <a:p>
              <a:endParaRPr lang="zh-CN" altLang="en-US" sz="2400">
                <a:solidFill>
                  <a:srgbClr val="EA6F00"/>
                </a:solidFill>
              </a:endParaRPr>
            </a:p>
          </p:txBody>
        </p:sp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8440747" y="6312218"/>
              <a:ext cx="2786063" cy="50800"/>
            </a:xfrm>
            <a:prstGeom prst="rect">
              <a:avLst/>
            </a:prstGeom>
            <a:solidFill>
              <a:srgbClr val="D2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936" tIns="30468" rIns="60936" bIns="30468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d-ID" altLang="zh-CN" sz="2400">
                <a:solidFill>
                  <a:srgbClr val="EA6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51"/>
            <p:cNvSpPr>
              <a:spLocks noChangeArrowheads="1"/>
            </p:cNvSpPr>
            <p:nvPr/>
          </p:nvSpPr>
          <p:spPr bwMode="auto">
            <a:xfrm>
              <a:off x="9632959" y="6312218"/>
              <a:ext cx="400050" cy="28575"/>
            </a:xfrm>
            <a:custGeom>
              <a:avLst/>
              <a:gdLst>
                <a:gd name="T0" fmla="*/ 0 w 252"/>
                <a:gd name="T1" fmla="*/ 0 h 18"/>
                <a:gd name="T2" fmla="*/ 2147483646 w 252"/>
                <a:gd name="T3" fmla="*/ 2147483646 h 18"/>
                <a:gd name="T4" fmla="*/ 2147483646 w 252"/>
                <a:gd name="T5" fmla="*/ 2147483646 h 18"/>
                <a:gd name="T6" fmla="*/ 2147483646 w 252"/>
                <a:gd name="T7" fmla="*/ 0 h 18"/>
                <a:gd name="T8" fmla="*/ 0 w 25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18"/>
                <a:gd name="T17" fmla="*/ 252 w 252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0936" tIns="30468" rIns="60936" bIns="30468"/>
            <a:lstStyle/>
            <a:p>
              <a:endParaRPr lang="zh-CN" altLang="en-US" sz="2400">
                <a:solidFill>
                  <a:srgbClr val="EA6F00"/>
                </a:solidFill>
              </a:endParaRPr>
            </a:p>
          </p:txBody>
        </p:sp>
        <p:sp>
          <p:nvSpPr>
            <p:cNvPr id="19" name="Rectangle 52"/>
            <p:cNvSpPr>
              <a:spLocks noChangeArrowheads="1"/>
            </p:cNvSpPr>
            <p:nvPr/>
          </p:nvSpPr>
          <p:spPr bwMode="auto">
            <a:xfrm>
              <a:off x="8797934" y="4900931"/>
              <a:ext cx="2093913" cy="1322388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936" tIns="30468" rIns="60936" bIns="30468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d-ID" altLang="zh-CN" sz="2400">
                <a:solidFill>
                  <a:srgbClr val="EA6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3" name="Oval 54"/>
            <p:cNvSpPr>
              <a:spLocks noChangeArrowheads="1"/>
            </p:cNvSpPr>
            <p:nvPr/>
          </p:nvSpPr>
          <p:spPr bwMode="auto">
            <a:xfrm>
              <a:off x="9831397" y="4845368"/>
              <a:ext cx="23813" cy="238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0936" tIns="30468" rIns="60936" bIns="30468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d-ID" altLang="zh-CN" sz="2400">
                <a:solidFill>
                  <a:srgbClr val="EA6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Oval 55"/>
            <p:cNvSpPr>
              <a:spLocks noChangeArrowheads="1"/>
            </p:cNvSpPr>
            <p:nvPr/>
          </p:nvSpPr>
          <p:spPr bwMode="auto">
            <a:xfrm>
              <a:off x="9831397" y="4843781"/>
              <a:ext cx="23813" cy="22225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0936" tIns="30468" rIns="60936" bIns="30468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d-ID" altLang="zh-CN" sz="2400">
                <a:solidFill>
                  <a:srgbClr val="EA6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5" name="Oval 56"/>
            <p:cNvSpPr>
              <a:spLocks noChangeArrowheads="1"/>
            </p:cNvSpPr>
            <p:nvPr/>
          </p:nvSpPr>
          <p:spPr bwMode="auto">
            <a:xfrm>
              <a:off x="9836159" y="4846956"/>
              <a:ext cx="14288" cy="1587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0936" tIns="30468" rIns="60936" bIns="30468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d-ID" altLang="zh-CN" sz="2400">
                <a:solidFill>
                  <a:srgbClr val="EA6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6" name="Oval 57"/>
            <p:cNvSpPr>
              <a:spLocks noChangeArrowheads="1"/>
            </p:cNvSpPr>
            <p:nvPr/>
          </p:nvSpPr>
          <p:spPr bwMode="auto">
            <a:xfrm>
              <a:off x="9839334" y="4851718"/>
              <a:ext cx="7938" cy="7938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0936" tIns="30468" rIns="60936" bIns="30468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d-ID" altLang="zh-CN" sz="2400">
                <a:solidFill>
                  <a:srgbClr val="EA6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7" name="Freeform 58"/>
            <p:cNvSpPr>
              <a:spLocks noChangeArrowheads="1"/>
            </p:cNvSpPr>
            <p:nvPr/>
          </p:nvSpPr>
          <p:spPr bwMode="auto">
            <a:xfrm>
              <a:off x="9842509" y="4853306"/>
              <a:ext cx="1588" cy="3175"/>
            </a:xfrm>
            <a:custGeom>
              <a:avLst/>
              <a:gdLst>
                <a:gd name="T0" fmla="*/ 2147483646 w 1"/>
                <a:gd name="T1" fmla="*/ 2147483646 h 2"/>
                <a:gd name="T2" fmla="*/ 2147483646 w 1"/>
                <a:gd name="T3" fmla="*/ 2147483646 h 2"/>
                <a:gd name="T4" fmla="*/ 0 w 1"/>
                <a:gd name="T5" fmla="*/ 2147483646 h 2"/>
                <a:gd name="T6" fmla="*/ 2147483646 w 1"/>
                <a:gd name="T7" fmla="*/ 0 h 2"/>
                <a:gd name="T8" fmla="*/ 2147483646 w 1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0936" tIns="30468" rIns="60936" bIns="30468"/>
            <a:lstStyle/>
            <a:p>
              <a:endParaRPr lang="zh-CN" altLang="en-US" sz="2400">
                <a:solidFill>
                  <a:srgbClr val="EA6F00"/>
                </a:solidFill>
              </a:endParaRPr>
            </a:p>
          </p:txBody>
        </p:sp>
      </p:grpSp>
      <p:sp>
        <p:nvSpPr>
          <p:cNvPr id="31" name="TextBox 39"/>
          <p:cNvSpPr txBox="1"/>
          <p:nvPr/>
        </p:nvSpPr>
        <p:spPr>
          <a:xfrm>
            <a:off x="0" y="5489697"/>
            <a:ext cx="12191999" cy="4267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algn="ctr" defTabSz="913765">
              <a:lnSpc>
                <a:spcPct val="125000"/>
              </a:lnSpc>
              <a:defRPr/>
            </a:pPr>
            <a:r>
              <a:rPr lang="en-US" sz="2400" b="1" noProof="1">
                <a:solidFill>
                  <a:schemeClr val="accent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We have </a:t>
            </a:r>
            <a:r>
              <a:rPr sz="2400" b="1" noProof="1">
                <a:solidFill>
                  <a:schemeClr val="accent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a service team </a:t>
            </a:r>
            <a:r>
              <a:rPr lang="en-US" sz="2400" b="1" noProof="1">
                <a:solidFill>
                  <a:schemeClr val="accent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with over 25 years experience</a:t>
            </a:r>
            <a:r>
              <a:rPr sz="2400" b="1" noProof="1">
                <a:solidFill>
                  <a:schemeClr val="accent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,</a:t>
            </a:r>
            <a:r>
              <a:rPr lang="en-US" sz="2400" b="1" noProof="1">
                <a:solidFill>
                  <a:schemeClr val="accent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24/7</a:t>
            </a:r>
            <a:r>
              <a:rPr sz="2400" b="1" noProof="1">
                <a:solidFill>
                  <a:schemeClr val="accent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standby.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0328" y="1704283"/>
            <a:ext cx="5068342" cy="31235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CC4C0D-0159-459E-8CF0-DBAB52B2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0657EEEE-98CE-ACA0-F1DF-7C904CB3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Service Concept</a:t>
            </a:r>
            <a:endParaRPr lang="zh-CN" alt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95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7"/>
          <p:cNvSpPr/>
          <p:nvPr/>
        </p:nvSpPr>
        <p:spPr>
          <a:xfrm flipH="1">
            <a:off x="-2540" y="3303583"/>
            <a:ext cx="12190096" cy="483738"/>
          </a:xfrm>
          <a:custGeom>
            <a:avLst/>
            <a:gdLst>
              <a:gd name="connsiteX0" fmla="*/ 0 w 11907520"/>
              <a:gd name="connsiteY0" fmla="*/ 599520 h 619840"/>
              <a:gd name="connsiteX1" fmla="*/ 863600 w 11907520"/>
              <a:gd name="connsiteY1" fmla="*/ 538560 h 619840"/>
              <a:gd name="connsiteX2" fmla="*/ 1717040 w 11907520"/>
              <a:gd name="connsiteY2" fmla="*/ 304880 h 619840"/>
              <a:gd name="connsiteX3" fmla="*/ 2966720 w 11907520"/>
              <a:gd name="connsiteY3" fmla="*/ 497920 h 619840"/>
              <a:gd name="connsiteX4" fmla="*/ 4693920 w 11907520"/>
              <a:gd name="connsiteY4" fmla="*/ 80 h 619840"/>
              <a:gd name="connsiteX5" fmla="*/ 6268720 w 11907520"/>
              <a:gd name="connsiteY5" fmla="*/ 457280 h 619840"/>
              <a:gd name="connsiteX6" fmla="*/ 7772400 w 11907520"/>
              <a:gd name="connsiteY6" fmla="*/ 233760 h 619840"/>
              <a:gd name="connsiteX7" fmla="*/ 9072880 w 11907520"/>
              <a:gd name="connsiteY7" fmla="*/ 467440 h 619840"/>
              <a:gd name="connsiteX8" fmla="*/ 10149840 w 11907520"/>
              <a:gd name="connsiteY8" fmla="*/ 264240 h 619840"/>
              <a:gd name="connsiteX9" fmla="*/ 11907520 w 11907520"/>
              <a:gd name="connsiteY9" fmla="*/ 619840 h 619840"/>
              <a:gd name="connsiteX0-1" fmla="*/ 0 w 11907520"/>
              <a:gd name="connsiteY0-2" fmla="*/ 599520 h 619996"/>
              <a:gd name="connsiteX1-3" fmla="*/ 863600 w 11907520"/>
              <a:gd name="connsiteY1-4" fmla="*/ 538560 h 619996"/>
              <a:gd name="connsiteX2-5" fmla="*/ 1717040 w 11907520"/>
              <a:gd name="connsiteY2-6" fmla="*/ 304880 h 619996"/>
              <a:gd name="connsiteX3-7" fmla="*/ 2966720 w 11907520"/>
              <a:gd name="connsiteY3-8" fmla="*/ 497920 h 619996"/>
              <a:gd name="connsiteX4-9" fmla="*/ 4693920 w 11907520"/>
              <a:gd name="connsiteY4-10" fmla="*/ 80 h 619996"/>
              <a:gd name="connsiteX5-11" fmla="*/ 6268720 w 11907520"/>
              <a:gd name="connsiteY5-12" fmla="*/ 457280 h 619996"/>
              <a:gd name="connsiteX6-13" fmla="*/ 7772400 w 11907520"/>
              <a:gd name="connsiteY6-14" fmla="*/ 233760 h 619996"/>
              <a:gd name="connsiteX7-15" fmla="*/ 9072880 w 11907520"/>
              <a:gd name="connsiteY7-16" fmla="*/ 467440 h 619996"/>
              <a:gd name="connsiteX8-17" fmla="*/ 10149840 w 11907520"/>
              <a:gd name="connsiteY8-18" fmla="*/ 264240 h 619996"/>
              <a:gd name="connsiteX9-19" fmla="*/ 11907520 w 11907520"/>
              <a:gd name="connsiteY9-20" fmla="*/ 619840 h 619996"/>
              <a:gd name="connsiteX0-21" fmla="*/ 0 w 11897360"/>
              <a:gd name="connsiteY0-22" fmla="*/ 627460 h 627460"/>
              <a:gd name="connsiteX1-23" fmla="*/ 853440 w 11897360"/>
              <a:gd name="connsiteY1-24" fmla="*/ 538560 h 627460"/>
              <a:gd name="connsiteX2-25" fmla="*/ 1706880 w 11897360"/>
              <a:gd name="connsiteY2-26" fmla="*/ 304880 h 627460"/>
              <a:gd name="connsiteX3-27" fmla="*/ 2956560 w 11897360"/>
              <a:gd name="connsiteY3-28" fmla="*/ 497920 h 627460"/>
              <a:gd name="connsiteX4-29" fmla="*/ 4683760 w 11897360"/>
              <a:gd name="connsiteY4-30" fmla="*/ 80 h 627460"/>
              <a:gd name="connsiteX5-31" fmla="*/ 6258560 w 11897360"/>
              <a:gd name="connsiteY5-32" fmla="*/ 457280 h 627460"/>
              <a:gd name="connsiteX6-33" fmla="*/ 7762240 w 11897360"/>
              <a:gd name="connsiteY6-34" fmla="*/ 233760 h 627460"/>
              <a:gd name="connsiteX7-35" fmla="*/ 9062720 w 11897360"/>
              <a:gd name="connsiteY7-36" fmla="*/ 467440 h 627460"/>
              <a:gd name="connsiteX8-37" fmla="*/ 10139680 w 11897360"/>
              <a:gd name="connsiteY8-38" fmla="*/ 264240 h 627460"/>
              <a:gd name="connsiteX9-39" fmla="*/ 11897360 w 11897360"/>
              <a:gd name="connsiteY9-40" fmla="*/ 619840 h 627460"/>
              <a:gd name="connsiteX0-41" fmla="*/ 0 w 12047855"/>
              <a:gd name="connsiteY0-42" fmla="*/ 623650 h 623650"/>
              <a:gd name="connsiteX1-43" fmla="*/ 1003935 w 12047855"/>
              <a:gd name="connsiteY1-44" fmla="*/ 538560 h 623650"/>
              <a:gd name="connsiteX2-45" fmla="*/ 1857375 w 12047855"/>
              <a:gd name="connsiteY2-46" fmla="*/ 304880 h 623650"/>
              <a:gd name="connsiteX3-47" fmla="*/ 3107055 w 12047855"/>
              <a:gd name="connsiteY3-48" fmla="*/ 497920 h 623650"/>
              <a:gd name="connsiteX4-49" fmla="*/ 4834255 w 12047855"/>
              <a:gd name="connsiteY4-50" fmla="*/ 80 h 623650"/>
              <a:gd name="connsiteX5-51" fmla="*/ 6409055 w 12047855"/>
              <a:gd name="connsiteY5-52" fmla="*/ 457280 h 623650"/>
              <a:gd name="connsiteX6-53" fmla="*/ 7912735 w 12047855"/>
              <a:gd name="connsiteY6-54" fmla="*/ 233760 h 623650"/>
              <a:gd name="connsiteX7-55" fmla="*/ 9213215 w 12047855"/>
              <a:gd name="connsiteY7-56" fmla="*/ 467440 h 623650"/>
              <a:gd name="connsiteX8-57" fmla="*/ 10290175 w 12047855"/>
              <a:gd name="connsiteY8-58" fmla="*/ 264240 h 623650"/>
              <a:gd name="connsiteX9-59" fmla="*/ 12047855 w 12047855"/>
              <a:gd name="connsiteY9-60" fmla="*/ 619840 h 623650"/>
              <a:gd name="connsiteX0-61" fmla="*/ 0 w 12047855"/>
              <a:gd name="connsiteY0-62" fmla="*/ 623650 h 623650"/>
              <a:gd name="connsiteX1-63" fmla="*/ 1005840 w 12047855"/>
              <a:gd name="connsiteY1-64" fmla="*/ 578565 h 623650"/>
              <a:gd name="connsiteX2-65" fmla="*/ 1857375 w 12047855"/>
              <a:gd name="connsiteY2-66" fmla="*/ 304880 h 623650"/>
              <a:gd name="connsiteX3-67" fmla="*/ 3107055 w 12047855"/>
              <a:gd name="connsiteY3-68" fmla="*/ 497920 h 623650"/>
              <a:gd name="connsiteX4-69" fmla="*/ 4834255 w 12047855"/>
              <a:gd name="connsiteY4-70" fmla="*/ 80 h 623650"/>
              <a:gd name="connsiteX5-71" fmla="*/ 6409055 w 12047855"/>
              <a:gd name="connsiteY5-72" fmla="*/ 457280 h 623650"/>
              <a:gd name="connsiteX6-73" fmla="*/ 7912735 w 12047855"/>
              <a:gd name="connsiteY6-74" fmla="*/ 233760 h 623650"/>
              <a:gd name="connsiteX7-75" fmla="*/ 9213215 w 12047855"/>
              <a:gd name="connsiteY7-76" fmla="*/ 467440 h 623650"/>
              <a:gd name="connsiteX8-77" fmla="*/ 10290175 w 12047855"/>
              <a:gd name="connsiteY8-78" fmla="*/ 264240 h 623650"/>
              <a:gd name="connsiteX9-79" fmla="*/ 12047855 w 12047855"/>
              <a:gd name="connsiteY9-80" fmla="*/ 619840 h 623650"/>
              <a:gd name="connsiteX0-81" fmla="*/ 0 w 12182475"/>
              <a:gd name="connsiteY0-82" fmla="*/ 623650 h 627613"/>
              <a:gd name="connsiteX1-83" fmla="*/ 1005840 w 12182475"/>
              <a:gd name="connsiteY1-84" fmla="*/ 578565 h 627613"/>
              <a:gd name="connsiteX2-85" fmla="*/ 1857375 w 12182475"/>
              <a:gd name="connsiteY2-86" fmla="*/ 304880 h 627613"/>
              <a:gd name="connsiteX3-87" fmla="*/ 3107055 w 12182475"/>
              <a:gd name="connsiteY3-88" fmla="*/ 497920 h 627613"/>
              <a:gd name="connsiteX4-89" fmla="*/ 4834255 w 12182475"/>
              <a:gd name="connsiteY4-90" fmla="*/ 80 h 627613"/>
              <a:gd name="connsiteX5-91" fmla="*/ 6409055 w 12182475"/>
              <a:gd name="connsiteY5-92" fmla="*/ 457280 h 627613"/>
              <a:gd name="connsiteX6-93" fmla="*/ 7912735 w 12182475"/>
              <a:gd name="connsiteY6-94" fmla="*/ 233760 h 627613"/>
              <a:gd name="connsiteX7-95" fmla="*/ 9213215 w 12182475"/>
              <a:gd name="connsiteY7-96" fmla="*/ 467440 h 627613"/>
              <a:gd name="connsiteX8-97" fmla="*/ 10290175 w 12182475"/>
              <a:gd name="connsiteY8-98" fmla="*/ 264240 h 627613"/>
              <a:gd name="connsiteX9-99" fmla="*/ 12182475 w 12182475"/>
              <a:gd name="connsiteY9-100" fmla="*/ 627460 h 627613"/>
              <a:gd name="connsiteX0-101" fmla="*/ 0 w 12182475"/>
              <a:gd name="connsiteY0-102" fmla="*/ 623650 h 627460"/>
              <a:gd name="connsiteX1-103" fmla="*/ 1005840 w 12182475"/>
              <a:gd name="connsiteY1-104" fmla="*/ 578565 h 627460"/>
              <a:gd name="connsiteX2-105" fmla="*/ 1857375 w 12182475"/>
              <a:gd name="connsiteY2-106" fmla="*/ 304880 h 627460"/>
              <a:gd name="connsiteX3-107" fmla="*/ 3107055 w 12182475"/>
              <a:gd name="connsiteY3-108" fmla="*/ 497920 h 627460"/>
              <a:gd name="connsiteX4-109" fmla="*/ 4834255 w 12182475"/>
              <a:gd name="connsiteY4-110" fmla="*/ 80 h 627460"/>
              <a:gd name="connsiteX5-111" fmla="*/ 6409055 w 12182475"/>
              <a:gd name="connsiteY5-112" fmla="*/ 457280 h 627460"/>
              <a:gd name="connsiteX6-113" fmla="*/ 7912735 w 12182475"/>
              <a:gd name="connsiteY6-114" fmla="*/ 233760 h 627460"/>
              <a:gd name="connsiteX7-115" fmla="*/ 9213215 w 12182475"/>
              <a:gd name="connsiteY7-116" fmla="*/ 467440 h 627460"/>
              <a:gd name="connsiteX8-117" fmla="*/ 10290175 w 12182475"/>
              <a:gd name="connsiteY8-118" fmla="*/ 264240 h 627460"/>
              <a:gd name="connsiteX9-119" fmla="*/ 12182475 w 12182475"/>
              <a:gd name="connsiteY9-120" fmla="*/ 627460 h 627460"/>
              <a:gd name="connsiteX0-121" fmla="*/ 0 w 12182475"/>
              <a:gd name="connsiteY0-122" fmla="*/ 623650 h 627460"/>
              <a:gd name="connsiteX1-123" fmla="*/ 1005840 w 12182475"/>
              <a:gd name="connsiteY1-124" fmla="*/ 578565 h 627460"/>
              <a:gd name="connsiteX2-125" fmla="*/ 1857375 w 12182475"/>
              <a:gd name="connsiteY2-126" fmla="*/ 304880 h 627460"/>
              <a:gd name="connsiteX3-127" fmla="*/ 3107055 w 12182475"/>
              <a:gd name="connsiteY3-128" fmla="*/ 497920 h 627460"/>
              <a:gd name="connsiteX4-129" fmla="*/ 4834255 w 12182475"/>
              <a:gd name="connsiteY4-130" fmla="*/ 80 h 627460"/>
              <a:gd name="connsiteX5-131" fmla="*/ 6409055 w 12182475"/>
              <a:gd name="connsiteY5-132" fmla="*/ 457280 h 627460"/>
              <a:gd name="connsiteX6-133" fmla="*/ 7912735 w 12182475"/>
              <a:gd name="connsiteY6-134" fmla="*/ 233760 h 627460"/>
              <a:gd name="connsiteX7-135" fmla="*/ 9213215 w 12182475"/>
              <a:gd name="connsiteY7-136" fmla="*/ 467440 h 627460"/>
              <a:gd name="connsiteX8-137" fmla="*/ 10290175 w 12182475"/>
              <a:gd name="connsiteY8-138" fmla="*/ 264240 h 627460"/>
              <a:gd name="connsiteX9-139" fmla="*/ 11428096 w 12182475"/>
              <a:gd name="connsiteY9-140" fmla="*/ 497166 h 627460"/>
              <a:gd name="connsiteX10" fmla="*/ 12182475 w 12182475"/>
              <a:gd name="connsiteY10" fmla="*/ 627460 h 627460"/>
              <a:gd name="connsiteX0-141" fmla="*/ 0 w 12182475"/>
              <a:gd name="connsiteY0-142" fmla="*/ 623650 h 627460"/>
              <a:gd name="connsiteX1-143" fmla="*/ 1005840 w 12182475"/>
              <a:gd name="connsiteY1-144" fmla="*/ 578565 h 627460"/>
              <a:gd name="connsiteX2-145" fmla="*/ 1857375 w 12182475"/>
              <a:gd name="connsiteY2-146" fmla="*/ 304880 h 627460"/>
              <a:gd name="connsiteX3-147" fmla="*/ 3107055 w 12182475"/>
              <a:gd name="connsiteY3-148" fmla="*/ 497920 h 627460"/>
              <a:gd name="connsiteX4-149" fmla="*/ 4834255 w 12182475"/>
              <a:gd name="connsiteY4-150" fmla="*/ 80 h 627460"/>
              <a:gd name="connsiteX5-151" fmla="*/ 6409055 w 12182475"/>
              <a:gd name="connsiteY5-152" fmla="*/ 457280 h 627460"/>
              <a:gd name="connsiteX6-153" fmla="*/ 7912735 w 12182475"/>
              <a:gd name="connsiteY6-154" fmla="*/ 233760 h 627460"/>
              <a:gd name="connsiteX7-155" fmla="*/ 9213215 w 12182475"/>
              <a:gd name="connsiteY7-156" fmla="*/ 467440 h 627460"/>
              <a:gd name="connsiteX8-157" fmla="*/ 10290175 w 12182475"/>
              <a:gd name="connsiteY8-158" fmla="*/ 264240 h 627460"/>
              <a:gd name="connsiteX9-159" fmla="*/ 11486516 w 12182475"/>
              <a:gd name="connsiteY9-160" fmla="*/ 575906 h 627460"/>
              <a:gd name="connsiteX10-161" fmla="*/ 12182475 w 12182475"/>
              <a:gd name="connsiteY10-162" fmla="*/ 627460 h 627460"/>
              <a:gd name="connsiteX0-163" fmla="*/ 0 w 12182475"/>
              <a:gd name="connsiteY0-164" fmla="*/ 623650 h 627460"/>
              <a:gd name="connsiteX1-165" fmla="*/ 1005840 w 12182475"/>
              <a:gd name="connsiteY1-166" fmla="*/ 578565 h 627460"/>
              <a:gd name="connsiteX2-167" fmla="*/ 1857375 w 12182475"/>
              <a:gd name="connsiteY2-168" fmla="*/ 304880 h 627460"/>
              <a:gd name="connsiteX3-169" fmla="*/ 3107055 w 12182475"/>
              <a:gd name="connsiteY3-170" fmla="*/ 497920 h 627460"/>
              <a:gd name="connsiteX4-171" fmla="*/ 4834255 w 12182475"/>
              <a:gd name="connsiteY4-172" fmla="*/ 80 h 627460"/>
              <a:gd name="connsiteX5-173" fmla="*/ 6409055 w 12182475"/>
              <a:gd name="connsiteY5-174" fmla="*/ 457280 h 627460"/>
              <a:gd name="connsiteX6-175" fmla="*/ 7912735 w 12182475"/>
              <a:gd name="connsiteY6-176" fmla="*/ 233760 h 627460"/>
              <a:gd name="connsiteX7-177" fmla="*/ 9213215 w 12182475"/>
              <a:gd name="connsiteY7-178" fmla="*/ 467440 h 627460"/>
              <a:gd name="connsiteX8-179" fmla="*/ 10290175 w 12182475"/>
              <a:gd name="connsiteY8-180" fmla="*/ 264240 h 627460"/>
              <a:gd name="connsiteX9-181" fmla="*/ 11473816 w 12182475"/>
              <a:gd name="connsiteY9-182" fmla="*/ 588606 h 627460"/>
              <a:gd name="connsiteX10-183" fmla="*/ 12182475 w 12182475"/>
              <a:gd name="connsiteY10-184" fmla="*/ 627460 h 627460"/>
              <a:gd name="connsiteX0-185" fmla="*/ 0 w 12182475"/>
              <a:gd name="connsiteY0-186" fmla="*/ 623650 h 627460"/>
              <a:gd name="connsiteX1-187" fmla="*/ 1005840 w 12182475"/>
              <a:gd name="connsiteY1-188" fmla="*/ 578565 h 627460"/>
              <a:gd name="connsiteX2-189" fmla="*/ 1857375 w 12182475"/>
              <a:gd name="connsiteY2-190" fmla="*/ 304880 h 627460"/>
              <a:gd name="connsiteX3-191" fmla="*/ 3107055 w 12182475"/>
              <a:gd name="connsiteY3-192" fmla="*/ 497920 h 627460"/>
              <a:gd name="connsiteX4-193" fmla="*/ 4834255 w 12182475"/>
              <a:gd name="connsiteY4-194" fmla="*/ 80 h 627460"/>
              <a:gd name="connsiteX5-195" fmla="*/ 6409055 w 12182475"/>
              <a:gd name="connsiteY5-196" fmla="*/ 457280 h 627460"/>
              <a:gd name="connsiteX6-197" fmla="*/ 7912735 w 12182475"/>
              <a:gd name="connsiteY6-198" fmla="*/ 233760 h 627460"/>
              <a:gd name="connsiteX7-199" fmla="*/ 9213215 w 12182475"/>
              <a:gd name="connsiteY7-200" fmla="*/ 467440 h 627460"/>
              <a:gd name="connsiteX8-201" fmla="*/ 10290175 w 12182475"/>
              <a:gd name="connsiteY8-202" fmla="*/ 264240 h 627460"/>
              <a:gd name="connsiteX9-203" fmla="*/ 11473816 w 12182475"/>
              <a:gd name="connsiteY9-204" fmla="*/ 588606 h 627460"/>
              <a:gd name="connsiteX10-205" fmla="*/ 12182475 w 12182475"/>
              <a:gd name="connsiteY10-206" fmla="*/ 627460 h 627460"/>
              <a:gd name="connsiteX0-207" fmla="*/ 0 w 12182475"/>
              <a:gd name="connsiteY0-208" fmla="*/ 623650 h 627460"/>
              <a:gd name="connsiteX1-209" fmla="*/ 1005840 w 12182475"/>
              <a:gd name="connsiteY1-210" fmla="*/ 578565 h 627460"/>
              <a:gd name="connsiteX2-211" fmla="*/ 1857375 w 12182475"/>
              <a:gd name="connsiteY2-212" fmla="*/ 304880 h 627460"/>
              <a:gd name="connsiteX3-213" fmla="*/ 3107055 w 12182475"/>
              <a:gd name="connsiteY3-214" fmla="*/ 497920 h 627460"/>
              <a:gd name="connsiteX4-215" fmla="*/ 4834255 w 12182475"/>
              <a:gd name="connsiteY4-216" fmla="*/ 80 h 627460"/>
              <a:gd name="connsiteX5-217" fmla="*/ 6409055 w 12182475"/>
              <a:gd name="connsiteY5-218" fmla="*/ 457280 h 627460"/>
              <a:gd name="connsiteX6-219" fmla="*/ 7912735 w 12182475"/>
              <a:gd name="connsiteY6-220" fmla="*/ 233760 h 627460"/>
              <a:gd name="connsiteX7-221" fmla="*/ 9213215 w 12182475"/>
              <a:gd name="connsiteY7-222" fmla="*/ 437788 h 627460"/>
              <a:gd name="connsiteX8-223" fmla="*/ 10290175 w 12182475"/>
              <a:gd name="connsiteY8-224" fmla="*/ 264240 h 627460"/>
              <a:gd name="connsiteX9-225" fmla="*/ 11473816 w 12182475"/>
              <a:gd name="connsiteY9-226" fmla="*/ 588606 h 627460"/>
              <a:gd name="connsiteX10-227" fmla="*/ 12182475 w 12182475"/>
              <a:gd name="connsiteY10-228" fmla="*/ 627460 h 627460"/>
              <a:gd name="connsiteX0-229" fmla="*/ 0 w 12182475"/>
              <a:gd name="connsiteY0-230" fmla="*/ 623650 h 627460"/>
              <a:gd name="connsiteX1-231" fmla="*/ 1005840 w 12182475"/>
              <a:gd name="connsiteY1-232" fmla="*/ 578565 h 627460"/>
              <a:gd name="connsiteX2-233" fmla="*/ 1857375 w 12182475"/>
              <a:gd name="connsiteY2-234" fmla="*/ 304880 h 627460"/>
              <a:gd name="connsiteX3-235" fmla="*/ 3107055 w 12182475"/>
              <a:gd name="connsiteY3-236" fmla="*/ 497920 h 627460"/>
              <a:gd name="connsiteX4-237" fmla="*/ 4834255 w 12182475"/>
              <a:gd name="connsiteY4-238" fmla="*/ 80 h 627460"/>
              <a:gd name="connsiteX5-239" fmla="*/ 6409055 w 12182475"/>
              <a:gd name="connsiteY5-240" fmla="*/ 457280 h 627460"/>
              <a:gd name="connsiteX6-241" fmla="*/ 7912735 w 12182475"/>
              <a:gd name="connsiteY6-242" fmla="*/ 233760 h 627460"/>
              <a:gd name="connsiteX7-243" fmla="*/ 9213215 w 12182475"/>
              <a:gd name="connsiteY7-244" fmla="*/ 437788 h 627460"/>
              <a:gd name="connsiteX8-245" fmla="*/ 10290175 w 12182475"/>
              <a:gd name="connsiteY8-246" fmla="*/ 185169 h 627460"/>
              <a:gd name="connsiteX9-247" fmla="*/ 11473816 w 12182475"/>
              <a:gd name="connsiteY9-248" fmla="*/ 588606 h 627460"/>
              <a:gd name="connsiteX10-249" fmla="*/ 12182475 w 12182475"/>
              <a:gd name="connsiteY10-250" fmla="*/ 627460 h 6274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161" y="connsiteY10-162"/>
              </a:cxn>
            </a:cxnLst>
            <a:rect l="l" t="t" r="r" b="b"/>
            <a:pathLst>
              <a:path w="12182475" h="627460">
                <a:moveTo>
                  <a:pt x="0" y="623650"/>
                </a:moveTo>
                <a:cubicBezTo>
                  <a:pt x="288713" y="617723"/>
                  <a:pt x="696278" y="631693"/>
                  <a:pt x="1005840" y="578565"/>
                </a:cubicBezTo>
                <a:cubicBezTo>
                  <a:pt x="1315402" y="525437"/>
                  <a:pt x="1507173" y="318321"/>
                  <a:pt x="1857375" y="304880"/>
                </a:cubicBezTo>
                <a:cubicBezTo>
                  <a:pt x="2207577" y="291439"/>
                  <a:pt x="2610908" y="548720"/>
                  <a:pt x="3107055" y="497920"/>
                </a:cubicBezTo>
                <a:cubicBezTo>
                  <a:pt x="3603202" y="447120"/>
                  <a:pt x="4283922" y="6853"/>
                  <a:pt x="4834255" y="80"/>
                </a:cubicBezTo>
                <a:cubicBezTo>
                  <a:pt x="5384588" y="-6693"/>
                  <a:pt x="5895975" y="418333"/>
                  <a:pt x="6409055" y="457280"/>
                </a:cubicBezTo>
                <a:cubicBezTo>
                  <a:pt x="6922135" y="496227"/>
                  <a:pt x="7445375" y="237009"/>
                  <a:pt x="7912735" y="233760"/>
                </a:cubicBezTo>
                <a:cubicBezTo>
                  <a:pt x="8380095" y="230511"/>
                  <a:pt x="8816975" y="445887"/>
                  <a:pt x="9213215" y="437788"/>
                </a:cubicBezTo>
                <a:cubicBezTo>
                  <a:pt x="9609455" y="429690"/>
                  <a:pt x="9913408" y="160033"/>
                  <a:pt x="10290175" y="185169"/>
                </a:cubicBezTo>
                <a:cubicBezTo>
                  <a:pt x="10666942" y="210305"/>
                  <a:pt x="11158433" y="528069"/>
                  <a:pt x="11473816" y="588606"/>
                </a:cubicBezTo>
                <a:cubicBezTo>
                  <a:pt x="11789199" y="649143"/>
                  <a:pt x="12054205" y="613364"/>
                  <a:pt x="12182475" y="627460"/>
                </a:cubicBezTo>
              </a:path>
            </a:pathLst>
          </a:custGeom>
          <a:noFill/>
          <a:ln w="6350">
            <a:solidFill>
              <a:srgbClr val="FF5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7" name="任意多边形: 形状 51"/>
          <p:cNvSpPr/>
          <p:nvPr/>
        </p:nvSpPr>
        <p:spPr>
          <a:xfrm>
            <a:off x="-2541" y="3653062"/>
            <a:ext cx="12196445" cy="172768"/>
          </a:xfrm>
          <a:custGeom>
            <a:avLst/>
            <a:gdLst>
              <a:gd name="connsiteX0" fmla="*/ 0 w 11907520"/>
              <a:gd name="connsiteY0" fmla="*/ 599520 h 619840"/>
              <a:gd name="connsiteX1" fmla="*/ 863600 w 11907520"/>
              <a:gd name="connsiteY1" fmla="*/ 538560 h 619840"/>
              <a:gd name="connsiteX2" fmla="*/ 1717040 w 11907520"/>
              <a:gd name="connsiteY2" fmla="*/ 304880 h 619840"/>
              <a:gd name="connsiteX3" fmla="*/ 2966720 w 11907520"/>
              <a:gd name="connsiteY3" fmla="*/ 497920 h 619840"/>
              <a:gd name="connsiteX4" fmla="*/ 4693920 w 11907520"/>
              <a:gd name="connsiteY4" fmla="*/ 80 h 619840"/>
              <a:gd name="connsiteX5" fmla="*/ 6268720 w 11907520"/>
              <a:gd name="connsiteY5" fmla="*/ 457280 h 619840"/>
              <a:gd name="connsiteX6" fmla="*/ 7772400 w 11907520"/>
              <a:gd name="connsiteY6" fmla="*/ 233760 h 619840"/>
              <a:gd name="connsiteX7" fmla="*/ 9072880 w 11907520"/>
              <a:gd name="connsiteY7" fmla="*/ 467440 h 619840"/>
              <a:gd name="connsiteX8" fmla="*/ 10149840 w 11907520"/>
              <a:gd name="connsiteY8" fmla="*/ 264240 h 619840"/>
              <a:gd name="connsiteX9" fmla="*/ 11907520 w 11907520"/>
              <a:gd name="connsiteY9" fmla="*/ 619840 h 619840"/>
              <a:gd name="connsiteX0-1" fmla="*/ 0 w 11907520"/>
              <a:gd name="connsiteY0-2" fmla="*/ 599520 h 619996"/>
              <a:gd name="connsiteX1-3" fmla="*/ 863600 w 11907520"/>
              <a:gd name="connsiteY1-4" fmla="*/ 538560 h 619996"/>
              <a:gd name="connsiteX2-5" fmla="*/ 1717040 w 11907520"/>
              <a:gd name="connsiteY2-6" fmla="*/ 304880 h 619996"/>
              <a:gd name="connsiteX3-7" fmla="*/ 2966720 w 11907520"/>
              <a:gd name="connsiteY3-8" fmla="*/ 497920 h 619996"/>
              <a:gd name="connsiteX4-9" fmla="*/ 4693920 w 11907520"/>
              <a:gd name="connsiteY4-10" fmla="*/ 80 h 619996"/>
              <a:gd name="connsiteX5-11" fmla="*/ 6268720 w 11907520"/>
              <a:gd name="connsiteY5-12" fmla="*/ 457280 h 619996"/>
              <a:gd name="connsiteX6-13" fmla="*/ 7772400 w 11907520"/>
              <a:gd name="connsiteY6-14" fmla="*/ 233760 h 619996"/>
              <a:gd name="connsiteX7-15" fmla="*/ 9072880 w 11907520"/>
              <a:gd name="connsiteY7-16" fmla="*/ 467440 h 619996"/>
              <a:gd name="connsiteX8-17" fmla="*/ 10149840 w 11907520"/>
              <a:gd name="connsiteY8-18" fmla="*/ 264240 h 619996"/>
              <a:gd name="connsiteX9-19" fmla="*/ 11907520 w 11907520"/>
              <a:gd name="connsiteY9-20" fmla="*/ 619840 h 619996"/>
              <a:gd name="connsiteX0-21" fmla="*/ 0 w 11907520"/>
              <a:gd name="connsiteY0-22" fmla="*/ 622380 h 622380"/>
              <a:gd name="connsiteX1-23" fmla="*/ 863600 w 11907520"/>
              <a:gd name="connsiteY1-24" fmla="*/ 538560 h 622380"/>
              <a:gd name="connsiteX2-25" fmla="*/ 1717040 w 11907520"/>
              <a:gd name="connsiteY2-26" fmla="*/ 304880 h 622380"/>
              <a:gd name="connsiteX3-27" fmla="*/ 2966720 w 11907520"/>
              <a:gd name="connsiteY3-28" fmla="*/ 497920 h 622380"/>
              <a:gd name="connsiteX4-29" fmla="*/ 4693920 w 11907520"/>
              <a:gd name="connsiteY4-30" fmla="*/ 80 h 622380"/>
              <a:gd name="connsiteX5-31" fmla="*/ 6268720 w 11907520"/>
              <a:gd name="connsiteY5-32" fmla="*/ 457280 h 622380"/>
              <a:gd name="connsiteX6-33" fmla="*/ 7772400 w 11907520"/>
              <a:gd name="connsiteY6-34" fmla="*/ 233760 h 622380"/>
              <a:gd name="connsiteX7-35" fmla="*/ 9072880 w 11907520"/>
              <a:gd name="connsiteY7-36" fmla="*/ 467440 h 622380"/>
              <a:gd name="connsiteX8-37" fmla="*/ 10149840 w 11907520"/>
              <a:gd name="connsiteY8-38" fmla="*/ 264240 h 622380"/>
              <a:gd name="connsiteX9-39" fmla="*/ 11907520 w 11907520"/>
              <a:gd name="connsiteY9-40" fmla="*/ 619840 h 622380"/>
              <a:gd name="connsiteX0-41" fmla="*/ 0 w 12052300"/>
              <a:gd name="connsiteY0-42" fmla="*/ 624285 h 624285"/>
              <a:gd name="connsiteX1-43" fmla="*/ 1008380 w 12052300"/>
              <a:gd name="connsiteY1-44" fmla="*/ 538560 h 624285"/>
              <a:gd name="connsiteX2-45" fmla="*/ 1861820 w 12052300"/>
              <a:gd name="connsiteY2-46" fmla="*/ 304880 h 624285"/>
              <a:gd name="connsiteX3-47" fmla="*/ 3111500 w 12052300"/>
              <a:gd name="connsiteY3-48" fmla="*/ 497920 h 624285"/>
              <a:gd name="connsiteX4-49" fmla="*/ 4838700 w 12052300"/>
              <a:gd name="connsiteY4-50" fmla="*/ 80 h 624285"/>
              <a:gd name="connsiteX5-51" fmla="*/ 6413500 w 12052300"/>
              <a:gd name="connsiteY5-52" fmla="*/ 457280 h 624285"/>
              <a:gd name="connsiteX6-53" fmla="*/ 7917180 w 12052300"/>
              <a:gd name="connsiteY6-54" fmla="*/ 233760 h 624285"/>
              <a:gd name="connsiteX7-55" fmla="*/ 9217660 w 12052300"/>
              <a:gd name="connsiteY7-56" fmla="*/ 467440 h 624285"/>
              <a:gd name="connsiteX8-57" fmla="*/ 10294620 w 12052300"/>
              <a:gd name="connsiteY8-58" fmla="*/ 264240 h 624285"/>
              <a:gd name="connsiteX9-59" fmla="*/ 12052300 w 12052300"/>
              <a:gd name="connsiteY9-60" fmla="*/ 619840 h 624285"/>
              <a:gd name="connsiteX0-61" fmla="*/ 0 w 12052300"/>
              <a:gd name="connsiteY0-62" fmla="*/ 624285 h 624285"/>
              <a:gd name="connsiteX1-63" fmla="*/ 1006475 w 12052300"/>
              <a:gd name="connsiteY1-64" fmla="*/ 584280 h 624285"/>
              <a:gd name="connsiteX2-65" fmla="*/ 1861820 w 12052300"/>
              <a:gd name="connsiteY2-66" fmla="*/ 304880 h 624285"/>
              <a:gd name="connsiteX3-67" fmla="*/ 3111500 w 12052300"/>
              <a:gd name="connsiteY3-68" fmla="*/ 497920 h 624285"/>
              <a:gd name="connsiteX4-69" fmla="*/ 4838700 w 12052300"/>
              <a:gd name="connsiteY4-70" fmla="*/ 80 h 624285"/>
              <a:gd name="connsiteX5-71" fmla="*/ 6413500 w 12052300"/>
              <a:gd name="connsiteY5-72" fmla="*/ 457280 h 624285"/>
              <a:gd name="connsiteX6-73" fmla="*/ 7917180 w 12052300"/>
              <a:gd name="connsiteY6-74" fmla="*/ 233760 h 624285"/>
              <a:gd name="connsiteX7-75" fmla="*/ 9217660 w 12052300"/>
              <a:gd name="connsiteY7-76" fmla="*/ 467440 h 624285"/>
              <a:gd name="connsiteX8-77" fmla="*/ 10294620 w 12052300"/>
              <a:gd name="connsiteY8-78" fmla="*/ 264240 h 624285"/>
              <a:gd name="connsiteX9-79" fmla="*/ 12052300 w 12052300"/>
              <a:gd name="connsiteY9-80" fmla="*/ 619840 h 624285"/>
              <a:gd name="connsiteX0-81" fmla="*/ 0 w 12052300"/>
              <a:gd name="connsiteY0-82" fmla="*/ 624285 h 630916"/>
              <a:gd name="connsiteX1-83" fmla="*/ 1006475 w 12052300"/>
              <a:gd name="connsiteY1-84" fmla="*/ 601425 h 630916"/>
              <a:gd name="connsiteX2-85" fmla="*/ 1861820 w 12052300"/>
              <a:gd name="connsiteY2-86" fmla="*/ 304880 h 630916"/>
              <a:gd name="connsiteX3-87" fmla="*/ 3111500 w 12052300"/>
              <a:gd name="connsiteY3-88" fmla="*/ 497920 h 630916"/>
              <a:gd name="connsiteX4-89" fmla="*/ 4838700 w 12052300"/>
              <a:gd name="connsiteY4-90" fmla="*/ 80 h 630916"/>
              <a:gd name="connsiteX5-91" fmla="*/ 6413500 w 12052300"/>
              <a:gd name="connsiteY5-92" fmla="*/ 457280 h 630916"/>
              <a:gd name="connsiteX6-93" fmla="*/ 7917180 w 12052300"/>
              <a:gd name="connsiteY6-94" fmla="*/ 233760 h 630916"/>
              <a:gd name="connsiteX7-95" fmla="*/ 9217660 w 12052300"/>
              <a:gd name="connsiteY7-96" fmla="*/ 467440 h 630916"/>
              <a:gd name="connsiteX8-97" fmla="*/ 10294620 w 12052300"/>
              <a:gd name="connsiteY8-98" fmla="*/ 264240 h 630916"/>
              <a:gd name="connsiteX9-99" fmla="*/ 12052300 w 12052300"/>
              <a:gd name="connsiteY9-100" fmla="*/ 619840 h 630916"/>
              <a:gd name="connsiteX0-101" fmla="*/ 0 w 12184380"/>
              <a:gd name="connsiteY0-102" fmla="*/ 624285 h 630916"/>
              <a:gd name="connsiteX1-103" fmla="*/ 1006475 w 12184380"/>
              <a:gd name="connsiteY1-104" fmla="*/ 601425 h 630916"/>
              <a:gd name="connsiteX2-105" fmla="*/ 1861820 w 12184380"/>
              <a:gd name="connsiteY2-106" fmla="*/ 304880 h 630916"/>
              <a:gd name="connsiteX3-107" fmla="*/ 3111500 w 12184380"/>
              <a:gd name="connsiteY3-108" fmla="*/ 497920 h 630916"/>
              <a:gd name="connsiteX4-109" fmla="*/ 4838700 w 12184380"/>
              <a:gd name="connsiteY4-110" fmla="*/ 80 h 630916"/>
              <a:gd name="connsiteX5-111" fmla="*/ 6413500 w 12184380"/>
              <a:gd name="connsiteY5-112" fmla="*/ 457280 h 630916"/>
              <a:gd name="connsiteX6-113" fmla="*/ 7917180 w 12184380"/>
              <a:gd name="connsiteY6-114" fmla="*/ 233760 h 630916"/>
              <a:gd name="connsiteX7-115" fmla="*/ 9217660 w 12184380"/>
              <a:gd name="connsiteY7-116" fmla="*/ 467440 h 630916"/>
              <a:gd name="connsiteX8-117" fmla="*/ 10294620 w 12184380"/>
              <a:gd name="connsiteY8-118" fmla="*/ 264240 h 630916"/>
              <a:gd name="connsiteX9-119" fmla="*/ 12184380 w 12184380"/>
              <a:gd name="connsiteY9-120" fmla="*/ 622380 h 630916"/>
              <a:gd name="connsiteX0-121" fmla="*/ 0 w 12184380"/>
              <a:gd name="connsiteY0-122" fmla="*/ 624285 h 630916"/>
              <a:gd name="connsiteX1-123" fmla="*/ 1006475 w 12184380"/>
              <a:gd name="connsiteY1-124" fmla="*/ 601425 h 630916"/>
              <a:gd name="connsiteX2-125" fmla="*/ 1861820 w 12184380"/>
              <a:gd name="connsiteY2-126" fmla="*/ 304880 h 630916"/>
              <a:gd name="connsiteX3-127" fmla="*/ 3111500 w 12184380"/>
              <a:gd name="connsiteY3-128" fmla="*/ 497920 h 630916"/>
              <a:gd name="connsiteX4-129" fmla="*/ 4838700 w 12184380"/>
              <a:gd name="connsiteY4-130" fmla="*/ 80 h 630916"/>
              <a:gd name="connsiteX5-131" fmla="*/ 6413500 w 12184380"/>
              <a:gd name="connsiteY5-132" fmla="*/ 457280 h 630916"/>
              <a:gd name="connsiteX6-133" fmla="*/ 7917180 w 12184380"/>
              <a:gd name="connsiteY6-134" fmla="*/ 233760 h 630916"/>
              <a:gd name="connsiteX7-135" fmla="*/ 9217660 w 12184380"/>
              <a:gd name="connsiteY7-136" fmla="*/ 467440 h 630916"/>
              <a:gd name="connsiteX8-137" fmla="*/ 10294620 w 12184380"/>
              <a:gd name="connsiteY8-138" fmla="*/ 264240 h 630916"/>
              <a:gd name="connsiteX9-139" fmla="*/ 11452860 w 12184380"/>
              <a:gd name="connsiteY9-140" fmla="*/ 501289 h 630916"/>
              <a:gd name="connsiteX10" fmla="*/ 12184380 w 12184380"/>
              <a:gd name="connsiteY10" fmla="*/ 622380 h 630916"/>
              <a:gd name="connsiteX0-141" fmla="*/ 0 w 12184380"/>
              <a:gd name="connsiteY0-142" fmla="*/ 624285 h 630916"/>
              <a:gd name="connsiteX1-143" fmla="*/ 1006475 w 12184380"/>
              <a:gd name="connsiteY1-144" fmla="*/ 601425 h 630916"/>
              <a:gd name="connsiteX2-145" fmla="*/ 1861820 w 12184380"/>
              <a:gd name="connsiteY2-146" fmla="*/ 304880 h 630916"/>
              <a:gd name="connsiteX3-147" fmla="*/ 3111500 w 12184380"/>
              <a:gd name="connsiteY3-148" fmla="*/ 497920 h 630916"/>
              <a:gd name="connsiteX4-149" fmla="*/ 4838700 w 12184380"/>
              <a:gd name="connsiteY4-150" fmla="*/ 80 h 630916"/>
              <a:gd name="connsiteX5-151" fmla="*/ 6413500 w 12184380"/>
              <a:gd name="connsiteY5-152" fmla="*/ 457280 h 630916"/>
              <a:gd name="connsiteX6-153" fmla="*/ 7917180 w 12184380"/>
              <a:gd name="connsiteY6-154" fmla="*/ 233760 h 630916"/>
              <a:gd name="connsiteX7-155" fmla="*/ 9217660 w 12184380"/>
              <a:gd name="connsiteY7-156" fmla="*/ 467440 h 630916"/>
              <a:gd name="connsiteX8-157" fmla="*/ 10294620 w 12184380"/>
              <a:gd name="connsiteY8-158" fmla="*/ 264240 h 630916"/>
              <a:gd name="connsiteX9-159" fmla="*/ 11427460 w 12184380"/>
              <a:gd name="connsiteY9-160" fmla="*/ 572409 h 630916"/>
              <a:gd name="connsiteX10-161" fmla="*/ 12184380 w 12184380"/>
              <a:gd name="connsiteY10-162" fmla="*/ 622380 h 630916"/>
              <a:gd name="connsiteX0-163" fmla="*/ 0 w 12184380"/>
              <a:gd name="connsiteY0-164" fmla="*/ 624285 h 630916"/>
              <a:gd name="connsiteX1-165" fmla="*/ 1006475 w 12184380"/>
              <a:gd name="connsiteY1-166" fmla="*/ 601425 h 630916"/>
              <a:gd name="connsiteX2-167" fmla="*/ 1861820 w 12184380"/>
              <a:gd name="connsiteY2-168" fmla="*/ 304880 h 630916"/>
              <a:gd name="connsiteX3-169" fmla="*/ 3111500 w 12184380"/>
              <a:gd name="connsiteY3-170" fmla="*/ 497920 h 630916"/>
              <a:gd name="connsiteX4-171" fmla="*/ 4838700 w 12184380"/>
              <a:gd name="connsiteY4-172" fmla="*/ 80 h 630916"/>
              <a:gd name="connsiteX5-173" fmla="*/ 6413500 w 12184380"/>
              <a:gd name="connsiteY5-174" fmla="*/ 457280 h 630916"/>
              <a:gd name="connsiteX6-175" fmla="*/ 7917180 w 12184380"/>
              <a:gd name="connsiteY6-176" fmla="*/ 233760 h 630916"/>
              <a:gd name="connsiteX7-177" fmla="*/ 9217660 w 12184380"/>
              <a:gd name="connsiteY7-178" fmla="*/ 467440 h 630916"/>
              <a:gd name="connsiteX8-179" fmla="*/ 10294620 w 12184380"/>
              <a:gd name="connsiteY8-180" fmla="*/ 264240 h 630916"/>
              <a:gd name="connsiteX9-181" fmla="*/ 11417300 w 12184380"/>
              <a:gd name="connsiteY9-182" fmla="*/ 592729 h 630916"/>
              <a:gd name="connsiteX10-183" fmla="*/ 12184380 w 12184380"/>
              <a:gd name="connsiteY10-184" fmla="*/ 622380 h 630916"/>
              <a:gd name="connsiteX0-185" fmla="*/ 0 w 12184380"/>
              <a:gd name="connsiteY0-186" fmla="*/ 624285 h 630916"/>
              <a:gd name="connsiteX1-187" fmla="*/ 1006475 w 12184380"/>
              <a:gd name="connsiteY1-188" fmla="*/ 601425 h 630916"/>
              <a:gd name="connsiteX2-189" fmla="*/ 1861820 w 12184380"/>
              <a:gd name="connsiteY2-190" fmla="*/ 304880 h 630916"/>
              <a:gd name="connsiteX3-191" fmla="*/ 3111500 w 12184380"/>
              <a:gd name="connsiteY3-192" fmla="*/ 497920 h 630916"/>
              <a:gd name="connsiteX4-193" fmla="*/ 4838700 w 12184380"/>
              <a:gd name="connsiteY4-194" fmla="*/ 80 h 630916"/>
              <a:gd name="connsiteX5-195" fmla="*/ 6413500 w 12184380"/>
              <a:gd name="connsiteY5-196" fmla="*/ 457280 h 630916"/>
              <a:gd name="connsiteX6-197" fmla="*/ 7917180 w 12184380"/>
              <a:gd name="connsiteY6-198" fmla="*/ 233760 h 630916"/>
              <a:gd name="connsiteX7-199" fmla="*/ 9217660 w 12184380"/>
              <a:gd name="connsiteY7-200" fmla="*/ 467440 h 630916"/>
              <a:gd name="connsiteX8-201" fmla="*/ 10294620 w 12184380"/>
              <a:gd name="connsiteY8-202" fmla="*/ 264240 h 630916"/>
              <a:gd name="connsiteX9-203" fmla="*/ 11417300 w 12184380"/>
              <a:gd name="connsiteY9-204" fmla="*/ 592729 h 630916"/>
              <a:gd name="connsiteX10-205" fmla="*/ 12184380 w 12184380"/>
              <a:gd name="connsiteY10-206" fmla="*/ 622380 h 630916"/>
              <a:gd name="connsiteX0-207" fmla="*/ 0 w 12188187"/>
              <a:gd name="connsiteY0-208" fmla="*/ 624285 h 630916"/>
              <a:gd name="connsiteX1-209" fmla="*/ 1006475 w 12188187"/>
              <a:gd name="connsiteY1-210" fmla="*/ 601425 h 630916"/>
              <a:gd name="connsiteX2-211" fmla="*/ 1861820 w 12188187"/>
              <a:gd name="connsiteY2-212" fmla="*/ 304880 h 630916"/>
              <a:gd name="connsiteX3-213" fmla="*/ 3111500 w 12188187"/>
              <a:gd name="connsiteY3-214" fmla="*/ 497920 h 630916"/>
              <a:gd name="connsiteX4-215" fmla="*/ 4838700 w 12188187"/>
              <a:gd name="connsiteY4-216" fmla="*/ 80 h 630916"/>
              <a:gd name="connsiteX5-217" fmla="*/ 6413500 w 12188187"/>
              <a:gd name="connsiteY5-218" fmla="*/ 457280 h 630916"/>
              <a:gd name="connsiteX6-219" fmla="*/ 7917180 w 12188187"/>
              <a:gd name="connsiteY6-220" fmla="*/ 233760 h 630916"/>
              <a:gd name="connsiteX7-221" fmla="*/ 9217660 w 12188187"/>
              <a:gd name="connsiteY7-222" fmla="*/ 467440 h 630916"/>
              <a:gd name="connsiteX8-223" fmla="*/ 10294620 w 12188187"/>
              <a:gd name="connsiteY8-224" fmla="*/ 264240 h 630916"/>
              <a:gd name="connsiteX9-225" fmla="*/ 11417300 w 12188187"/>
              <a:gd name="connsiteY9-226" fmla="*/ 592729 h 630916"/>
              <a:gd name="connsiteX10-227" fmla="*/ 12188187 w 12188187"/>
              <a:gd name="connsiteY10-228" fmla="*/ 421712 h 630916"/>
              <a:gd name="connsiteX0-229" fmla="*/ 0 w 12188187"/>
              <a:gd name="connsiteY0-230" fmla="*/ 624285 h 630916"/>
              <a:gd name="connsiteX1-231" fmla="*/ 1006475 w 12188187"/>
              <a:gd name="connsiteY1-232" fmla="*/ 601425 h 630916"/>
              <a:gd name="connsiteX2-233" fmla="*/ 1861820 w 12188187"/>
              <a:gd name="connsiteY2-234" fmla="*/ 304880 h 630916"/>
              <a:gd name="connsiteX3-235" fmla="*/ 3111500 w 12188187"/>
              <a:gd name="connsiteY3-236" fmla="*/ 497920 h 630916"/>
              <a:gd name="connsiteX4-237" fmla="*/ 4838700 w 12188187"/>
              <a:gd name="connsiteY4-238" fmla="*/ 80 h 630916"/>
              <a:gd name="connsiteX5-239" fmla="*/ 6413500 w 12188187"/>
              <a:gd name="connsiteY5-240" fmla="*/ 457280 h 630916"/>
              <a:gd name="connsiteX6-241" fmla="*/ 7917180 w 12188187"/>
              <a:gd name="connsiteY6-242" fmla="*/ 233760 h 630916"/>
              <a:gd name="connsiteX7-243" fmla="*/ 9217660 w 12188187"/>
              <a:gd name="connsiteY7-244" fmla="*/ 467440 h 630916"/>
              <a:gd name="connsiteX8-245" fmla="*/ 10294620 w 12188187"/>
              <a:gd name="connsiteY8-246" fmla="*/ 264240 h 630916"/>
              <a:gd name="connsiteX9-247" fmla="*/ 11417300 w 12188187"/>
              <a:gd name="connsiteY9-248" fmla="*/ 369763 h 630916"/>
              <a:gd name="connsiteX10-249" fmla="*/ 12188187 w 12188187"/>
              <a:gd name="connsiteY10-250" fmla="*/ 421712 h 630916"/>
              <a:gd name="connsiteX0-251" fmla="*/ 0 w 12188187"/>
              <a:gd name="connsiteY0-252" fmla="*/ 624285 h 630916"/>
              <a:gd name="connsiteX1-253" fmla="*/ 1006475 w 12188187"/>
              <a:gd name="connsiteY1-254" fmla="*/ 601425 h 630916"/>
              <a:gd name="connsiteX2-255" fmla="*/ 1861820 w 12188187"/>
              <a:gd name="connsiteY2-256" fmla="*/ 304880 h 630916"/>
              <a:gd name="connsiteX3-257" fmla="*/ 3111500 w 12188187"/>
              <a:gd name="connsiteY3-258" fmla="*/ 497920 h 630916"/>
              <a:gd name="connsiteX4-259" fmla="*/ 4838700 w 12188187"/>
              <a:gd name="connsiteY4-260" fmla="*/ 80 h 630916"/>
              <a:gd name="connsiteX5-261" fmla="*/ 6413500 w 12188187"/>
              <a:gd name="connsiteY5-262" fmla="*/ 457280 h 630916"/>
              <a:gd name="connsiteX6-263" fmla="*/ 7917180 w 12188187"/>
              <a:gd name="connsiteY6-264" fmla="*/ 233760 h 630916"/>
              <a:gd name="connsiteX7-265" fmla="*/ 9217660 w 12188187"/>
              <a:gd name="connsiteY7-266" fmla="*/ 467440 h 630916"/>
              <a:gd name="connsiteX8-267" fmla="*/ 10294620 w 12188187"/>
              <a:gd name="connsiteY8-268" fmla="*/ 264240 h 630916"/>
              <a:gd name="connsiteX9-269" fmla="*/ 11417300 w 12188187"/>
              <a:gd name="connsiteY9-270" fmla="*/ 369763 h 630916"/>
              <a:gd name="connsiteX10-271" fmla="*/ 12188187 w 12188187"/>
              <a:gd name="connsiteY10-272" fmla="*/ 421712 h 630916"/>
              <a:gd name="connsiteX0-273" fmla="*/ 0 w 12186284"/>
              <a:gd name="connsiteY0-274" fmla="*/ 624285 h 630916"/>
              <a:gd name="connsiteX1-275" fmla="*/ 1006475 w 12186284"/>
              <a:gd name="connsiteY1-276" fmla="*/ 601425 h 630916"/>
              <a:gd name="connsiteX2-277" fmla="*/ 1861820 w 12186284"/>
              <a:gd name="connsiteY2-278" fmla="*/ 304880 h 630916"/>
              <a:gd name="connsiteX3-279" fmla="*/ 3111500 w 12186284"/>
              <a:gd name="connsiteY3-280" fmla="*/ 497920 h 630916"/>
              <a:gd name="connsiteX4-281" fmla="*/ 4838700 w 12186284"/>
              <a:gd name="connsiteY4-282" fmla="*/ 80 h 630916"/>
              <a:gd name="connsiteX5-283" fmla="*/ 6413500 w 12186284"/>
              <a:gd name="connsiteY5-284" fmla="*/ 457280 h 630916"/>
              <a:gd name="connsiteX6-285" fmla="*/ 7917180 w 12186284"/>
              <a:gd name="connsiteY6-286" fmla="*/ 233760 h 630916"/>
              <a:gd name="connsiteX7-287" fmla="*/ 9217660 w 12186284"/>
              <a:gd name="connsiteY7-288" fmla="*/ 467440 h 630916"/>
              <a:gd name="connsiteX8-289" fmla="*/ 10294620 w 12186284"/>
              <a:gd name="connsiteY8-290" fmla="*/ 264240 h 630916"/>
              <a:gd name="connsiteX9-291" fmla="*/ 11417300 w 12186284"/>
              <a:gd name="connsiteY9-292" fmla="*/ 369763 h 630916"/>
              <a:gd name="connsiteX10-293" fmla="*/ 12186284 w 12186284"/>
              <a:gd name="connsiteY10-294" fmla="*/ 399415 h 630916"/>
              <a:gd name="connsiteX0-295" fmla="*/ 0 w 12186284"/>
              <a:gd name="connsiteY0-296" fmla="*/ 395746 h 602150"/>
              <a:gd name="connsiteX1-297" fmla="*/ 1006475 w 12186284"/>
              <a:gd name="connsiteY1-298" fmla="*/ 601425 h 602150"/>
              <a:gd name="connsiteX2-299" fmla="*/ 1861820 w 12186284"/>
              <a:gd name="connsiteY2-300" fmla="*/ 304880 h 602150"/>
              <a:gd name="connsiteX3-301" fmla="*/ 3111500 w 12186284"/>
              <a:gd name="connsiteY3-302" fmla="*/ 497920 h 602150"/>
              <a:gd name="connsiteX4-303" fmla="*/ 4838700 w 12186284"/>
              <a:gd name="connsiteY4-304" fmla="*/ 80 h 602150"/>
              <a:gd name="connsiteX5-305" fmla="*/ 6413500 w 12186284"/>
              <a:gd name="connsiteY5-306" fmla="*/ 457280 h 602150"/>
              <a:gd name="connsiteX6-307" fmla="*/ 7917180 w 12186284"/>
              <a:gd name="connsiteY6-308" fmla="*/ 233760 h 602150"/>
              <a:gd name="connsiteX7-309" fmla="*/ 9217660 w 12186284"/>
              <a:gd name="connsiteY7-310" fmla="*/ 467440 h 602150"/>
              <a:gd name="connsiteX8-311" fmla="*/ 10294620 w 12186284"/>
              <a:gd name="connsiteY8-312" fmla="*/ 264240 h 602150"/>
              <a:gd name="connsiteX9-313" fmla="*/ 11417300 w 12186284"/>
              <a:gd name="connsiteY9-314" fmla="*/ 369763 h 602150"/>
              <a:gd name="connsiteX10-315" fmla="*/ 12186284 w 12186284"/>
              <a:gd name="connsiteY10-316" fmla="*/ 399415 h 602150"/>
              <a:gd name="connsiteX0-317" fmla="*/ 0 w 12186284"/>
              <a:gd name="connsiteY0-318" fmla="*/ 395746 h 505529"/>
              <a:gd name="connsiteX1-319" fmla="*/ 1008378 w 12186284"/>
              <a:gd name="connsiteY1-320" fmla="*/ 350588 h 505529"/>
              <a:gd name="connsiteX2-321" fmla="*/ 1861820 w 12186284"/>
              <a:gd name="connsiteY2-322" fmla="*/ 304880 h 505529"/>
              <a:gd name="connsiteX3-323" fmla="*/ 3111500 w 12186284"/>
              <a:gd name="connsiteY3-324" fmla="*/ 497920 h 505529"/>
              <a:gd name="connsiteX4-325" fmla="*/ 4838700 w 12186284"/>
              <a:gd name="connsiteY4-326" fmla="*/ 80 h 505529"/>
              <a:gd name="connsiteX5-327" fmla="*/ 6413500 w 12186284"/>
              <a:gd name="connsiteY5-328" fmla="*/ 457280 h 505529"/>
              <a:gd name="connsiteX6-329" fmla="*/ 7917180 w 12186284"/>
              <a:gd name="connsiteY6-330" fmla="*/ 233760 h 505529"/>
              <a:gd name="connsiteX7-331" fmla="*/ 9217660 w 12186284"/>
              <a:gd name="connsiteY7-332" fmla="*/ 467440 h 505529"/>
              <a:gd name="connsiteX8-333" fmla="*/ 10294620 w 12186284"/>
              <a:gd name="connsiteY8-334" fmla="*/ 264240 h 505529"/>
              <a:gd name="connsiteX9-335" fmla="*/ 11417300 w 12186284"/>
              <a:gd name="connsiteY9-336" fmla="*/ 369763 h 505529"/>
              <a:gd name="connsiteX10-337" fmla="*/ 12186284 w 12186284"/>
              <a:gd name="connsiteY10-338" fmla="*/ 399415 h 5055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161" y="connsiteY10-162"/>
              </a:cxn>
            </a:cxnLst>
            <a:rect l="l" t="t" r="r" b="b"/>
            <a:pathLst>
              <a:path w="12186284" h="505529">
                <a:moveTo>
                  <a:pt x="0" y="395746"/>
                </a:moveTo>
                <a:cubicBezTo>
                  <a:pt x="288713" y="389819"/>
                  <a:pt x="698075" y="365732"/>
                  <a:pt x="1008378" y="350588"/>
                </a:cubicBezTo>
                <a:cubicBezTo>
                  <a:pt x="1318681" y="335444"/>
                  <a:pt x="1511300" y="280325"/>
                  <a:pt x="1861820" y="304880"/>
                </a:cubicBezTo>
                <a:cubicBezTo>
                  <a:pt x="2212340" y="329435"/>
                  <a:pt x="2615353" y="548720"/>
                  <a:pt x="3111500" y="497920"/>
                </a:cubicBezTo>
                <a:cubicBezTo>
                  <a:pt x="3607647" y="447120"/>
                  <a:pt x="4288367" y="6853"/>
                  <a:pt x="4838700" y="80"/>
                </a:cubicBezTo>
                <a:cubicBezTo>
                  <a:pt x="5389033" y="-6693"/>
                  <a:pt x="5900420" y="418333"/>
                  <a:pt x="6413500" y="457280"/>
                </a:cubicBezTo>
                <a:cubicBezTo>
                  <a:pt x="6926580" y="496227"/>
                  <a:pt x="7449820" y="232067"/>
                  <a:pt x="7917180" y="233760"/>
                </a:cubicBezTo>
                <a:cubicBezTo>
                  <a:pt x="8384540" y="235453"/>
                  <a:pt x="8821420" y="462360"/>
                  <a:pt x="9217660" y="467440"/>
                </a:cubicBezTo>
                <a:cubicBezTo>
                  <a:pt x="9613900" y="472520"/>
                  <a:pt x="9928013" y="280520"/>
                  <a:pt x="10294620" y="264240"/>
                </a:cubicBezTo>
                <a:cubicBezTo>
                  <a:pt x="10661227" y="247961"/>
                  <a:pt x="11102340" y="310073"/>
                  <a:pt x="11417300" y="369763"/>
                </a:cubicBezTo>
                <a:cubicBezTo>
                  <a:pt x="11732260" y="373713"/>
                  <a:pt x="12059284" y="391933"/>
                  <a:pt x="12186284" y="399415"/>
                </a:cubicBezTo>
              </a:path>
            </a:pathLst>
          </a:custGeom>
          <a:noFill/>
          <a:ln w="6350">
            <a:solidFill>
              <a:srgbClr val="FF7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9" name="任意多边形: 形状 45"/>
          <p:cNvSpPr/>
          <p:nvPr/>
        </p:nvSpPr>
        <p:spPr>
          <a:xfrm flipV="1">
            <a:off x="-2540" y="3779988"/>
            <a:ext cx="12194540" cy="572207"/>
          </a:xfrm>
          <a:custGeom>
            <a:avLst/>
            <a:gdLst>
              <a:gd name="connsiteX0" fmla="*/ 0 w 11907520"/>
              <a:gd name="connsiteY0" fmla="*/ 599520 h 619840"/>
              <a:gd name="connsiteX1" fmla="*/ 863600 w 11907520"/>
              <a:gd name="connsiteY1" fmla="*/ 538560 h 619840"/>
              <a:gd name="connsiteX2" fmla="*/ 1717040 w 11907520"/>
              <a:gd name="connsiteY2" fmla="*/ 304880 h 619840"/>
              <a:gd name="connsiteX3" fmla="*/ 2966720 w 11907520"/>
              <a:gd name="connsiteY3" fmla="*/ 497920 h 619840"/>
              <a:gd name="connsiteX4" fmla="*/ 4693920 w 11907520"/>
              <a:gd name="connsiteY4" fmla="*/ 80 h 619840"/>
              <a:gd name="connsiteX5" fmla="*/ 6268720 w 11907520"/>
              <a:gd name="connsiteY5" fmla="*/ 457280 h 619840"/>
              <a:gd name="connsiteX6" fmla="*/ 7772400 w 11907520"/>
              <a:gd name="connsiteY6" fmla="*/ 233760 h 619840"/>
              <a:gd name="connsiteX7" fmla="*/ 9072880 w 11907520"/>
              <a:gd name="connsiteY7" fmla="*/ 467440 h 619840"/>
              <a:gd name="connsiteX8" fmla="*/ 10149840 w 11907520"/>
              <a:gd name="connsiteY8" fmla="*/ 264240 h 619840"/>
              <a:gd name="connsiteX9" fmla="*/ 11907520 w 11907520"/>
              <a:gd name="connsiteY9" fmla="*/ 619840 h 619840"/>
              <a:gd name="connsiteX0-1" fmla="*/ 0 w 11907520"/>
              <a:gd name="connsiteY0-2" fmla="*/ 599520 h 619996"/>
              <a:gd name="connsiteX1-3" fmla="*/ 863600 w 11907520"/>
              <a:gd name="connsiteY1-4" fmla="*/ 538560 h 619996"/>
              <a:gd name="connsiteX2-5" fmla="*/ 1717040 w 11907520"/>
              <a:gd name="connsiteY2-6" fmla="*/ 304880 h 619996"/>
              <a:gd name="connsiteX3-7" fmla="*/ 2966720 w 11907520"/>
              <a:gd name="connsiteY3-8" fmla="*/ 497920 h 619996"/>
              <a:gd name="connsiteX4-9" fmla="*/ 4693920 w 11907520"/>
              <a:gd name="connsiteY4-10" fmla="*/ 80 h 619996"/>
              <a:gd name="connsiteX5-11" fmla="*/ 6268720 w 11907520"/>
              <a:gd name="connsiteY5-12" fmla="*/ 457280 h 619996"/>
              <a:gd name="connsiteX6-13" fmla="*/ 7772400 w 11907520"/>
              <a:gd name="connsiteY6-14" fmla="*/ 233760 h 619996"/>
              <a:gd name="connsiteX7-15" fmla="*/ 9072880 w 11907520"/>
              <a:gd name="connsiteY7-16" fmla="*/ 467440 h 619996"/>
              <a:gd name="connsiteX8-17" fmla="*/ 10149840 w 11907520"/>
              <a:gd name="connsiteY8-18" fmla="*/ 264240 h 619996"/>
              <a:gd name="connsiteX9-19" fmla="*/ 11907520 w 11907520"/>
              <a:gd name="connsiteY9-20" fmla="*/ 619840 h 619996"/>
              <a:gd name="connsiteX0-21" fmla="*/ 0 w 11907520"/>
              <a:gd name="connsiteY0-22" fmla="*/ 622380 h 622380"/>
              <a:gd name="connsiteX1-23" fmla="*/ 863600 w 11907520"/>
              <a:gd name="connsiteY1-24" fmla="*/ 538560 h 622380"/>
              <a:gd name="connsiteX2-25" fmla="*/ 1717040 w 11907520"/>
              <a:gd name="connsiteY2-26" fmla="*/ 304880 h 622380"/>
              <a:gd name="connsiteX3-27" fmla="*/ 2966720 w 11907520"/>
              <a:gd name="connsiteY3-28" fmla="*/ 497920 h 622380"/>
              <a:gd name="connsiteX4-29" fmla="*/ 4693920 w 11907520"/>
              <a:gd name="connsiteY4-30" fmla="*/ 80 h 622380"/>
              <a:gd name="connsiteX5-31" fmla="*/ 6268720 w 11907520"/>
              <a:gd name="connsiteY5-32" fmla="*/ 457280 h 622380"/>
              <a:gd name="connsiteX6-33" fmla="*/ 7772400 w 11907520"/>
              <a:gd name="connsiteY6-34" fmla="*/ 233760 h 622380"/>
              <a:gd name="connsiteX7-35" fmla="*/ 9072880 w 11907520"/>
              <a:gd name="connsiteY7-36" fmla="*/ 467440 h 622380"/>
              <a:gd name="connsiteX8-37" fmla="*/ 10149840 w 11907520"/>
              <a:gd name="connsiteY8-38" fmla="*/ 264240 h 622380"/>
              <a:gd name="connsiteX9-39" fmla="*/ 11907520 w 11907520"/>
              <a:gd name="connsiteY9-40" fmla="*/ 619840 h 622380"/>
              <a:gd name="connsiteX0-41" fmla="*/ 0 w 12052300"/>
              <a:gd name="connsiteY0-42" fmla="*/ 624285 h 624285"/>
              <a:gd name="connsiteX1-43" fmla="*/ 1008380 w 12052300"/>
              <a:gd name="connsiteY1-44" fmla="*/ 538560 h 624285"/>
              <a:gd name="connsiteX2-45" fmla="*/ 1861820 w 12052300"/>
              <a:gd name="connsiteY2-46" fmla="*/ 304880 h 624285"/>
              <a:gd name="connsiteX3-47" fmla="*/ 3111500 w 12052300"/>
              <a:gd name="connsiteY3-48" fmla="*/ 497920 h 624285"/>
              <a:gd name="connsiteX4-49" fmla="*/ 4838700 w 12052300"/>
              <a:gd name="connsiteY4-50" fmla="*/ 80 h 624285"/>
              <a:gd name="connsiteX5-51" fmla="*/ 6413500 w 12052300"/>
              <a:gd name="connsiteY5-52" fmla="*/ 457280 h 624285"/>
              <a:gd name="connsiteX6-53" fmla="*/ 7917180 w 12052300"/>
              <a:gd name="connsiteY6-54" fmla="*/ 233760 h 624285"/>
              <a:gd name="connsiteX7-55" fmla="*/ 9217660 w 12052300"/>
              <a:gd name="connsiteY7-56" fmla="*/ 467440 h 624285"/>
              <a:gd name="connsiteX8-57" fmla="*/ 10294620 w 12052300"/>
              <a:gd name="connsiteY8-58" fmla="*/ 264240 h 624285"/>
              <a:gd name="connsiteX9-59" fmla="*/ 12052300 w 12052300"/>
              <a:gd name="connsiteY9-60" fmla="*/ 619840 h 624285"/>
              <a:gd name="connsiteX0-61" fmla="*/ 0 w 12052300"/>
              <a:gd name="connsiteY0-62" fmla="*/ 624285 h 624285"/>
              <a:gd name="connsiteX1-63" fmla="*/ 1006475 w 12052300"/>
              <a:gd name="connsiteY1-64" fmla="*/ 584280 h 624285"/>
              <a:gd name="connsiteX2-65" fmla="*/ 1861820 w 12052300"/>
              <a:gd name="connsiteY2-66" fmla="*/ 304880 h 624285"/>
              <a:gd name="connsiteX3-67" fmla="*/ 3111500 w 12052300"/>
              <a:gd name="connsiteY3-68" fmla="*/ 497920 h 624285"/>
              <a:gd name="connsiteX4-69" fmla="*/ 4838700 w 12052300"/>
              <a:gd name="connsiteY4-70" fmla="*/ 80 h 624285"/>
              <a:gd name="connsiteX5-71" fmla="*/ 6413500 w 12052300"/>
              <a:gd name="connsiteY5-72" fmla="*/ 457280 h 624285"/>
              <a:gd name="connsiteX6-73" fmla="*/ 7917180 w 12052300"/>
              <a:gd name="connsiteY6-74" fmla="*/ 233760 h 624285"/>
              <a:gd name="connsiteX7-75" fmla="*/ 9217660 w 12052300"/>
              <a:gd name="connsiteY7-76" fmla="*/ 467440 h 624285"/>
              <a:gd name="connsiteX8-77" fmla="*/ 10294620 w 12052300"/>
              <a:gd name="connsiteY8-78" fmla="*/ 264240 h 624285"/>
              <a:gd name="connsiteX9-79" fmla="*/ 12052300 w 12052300"/>
              <a:gd name="connsiteY9-80" fmla="*/ 619840 h 624285"/>
              <a:gd name="connsiteX0-81" fmla="*/ 0 w 12052300"/>
              <a:gd name="connsiteY0-82" fmla="*/ 624285 h 630916"/>
              <a:gd name="connsiteX1-83" fmla="*/ 1006475 w 12052300"/>
              <a:gd name="connsiteY1-84" fmla="*/ 601425 h 630916"/>
              <a:gd name="connsiteX2-85" fmla="*/ 1861820 w 12052300"/>
              <a:gd name="connsiteY2-86" fmla="*/ 304880 h 630916"/>
              <a:gd name="connsiteX3-87" fmla="*/ 3111500 w 12052300"/>
              <a:gd name="connsiteY3-88" fmla="*/ 497920 h 630916"/>
              <a:gd name="connsiteX4-89" fmla="*/ 4838700 w 12052300"/>
              <a:gd name="connsiteY4-90" fmla="*/ 80 h 630916"/>
              <a:gd name="connsiteX5-91" fmla="*/ 6413500 w 12052300"/>
              <a:gd name="connsiteY5-92" fmla="*/ 457280 h 630916"/>
              <a:gd name="connsiteX6-93" fmla="*/ 7917180 w 12052300"/>
              <a:gd name="connsiteY6-94" fmla="*/ 233760 h 630916"/>
              <a:gd name="connsiteX7-95" fmla="*/ 9217660 w 12052300"/>
              <a:gd name="connsiteY7-96" fmla="*/ 467440 h 630916"/>
              <a:gd name="connsiteX8-97" fmla="*/ 10294620 w 12052300"/>
              <a:gd name="connsiteY8-98" fmla="*/ 264240 h 630916"/>
              <a:gd name="connsiteX9-99" fmla="*/ 12052300 w 12052300"/>
              <a:gd name="connsiteY9-100" fmla="*/ 619840 h 630916"/>
              <a:gd name="connsiteX0-101" fmla="*/ 0 w 12184380"/>
              <a:gd name="connsiteY0-102" fmla="*/ 624285 h 630916"/>
              <a:gd name="connsiteX1-103" fmla="*/ 1006475 w 12184380"/>
              <a:gd name="connsiteY1-104" fmla="*/ 601425 h 630916"/>
              <a:gd name="connsiteX2-105" fmla="*/ 1861820 w 12184380"/>
              <a:gd name="connsiteY2-106" fmla="*/ 304880 h 630916"/>
              <a:gd name="connsiteX3-107" fmla="*/ 3111500 w 12184380"/>
              <a:gd name="connsiteY3-108" fmla="*/ 497920 h 630916"/>
              <a:gd name="connsiteX4-109" fmla="*/ 4838700 w 12184380"/>
              <a:gd name="connsiteY4-110" fmla="*/ 80 h 630916"/>
              <a:gd name="connsiteX5-111" fmla="*/ 6413500 w 12184380"/>
              <a:gd name="connsiteY5-112" fmla="*/ 457280 h 630916"/>
              <a:gd name="connsiteX6-113" fmla="*/ 7917180 w 12184380"/>
              <a:gd name="connsiteY6-114" fmla="*/ 233760 h 630916"/>
              <a:gd name="connsiteX7-115" fmla="*/ 9217660 w 12184380"/>
              <a:gd name="connsiteY7-116" fmla="*/ 467440 h 630916"/>
              <a:gd name="connsiteX8-117" fmla="*/ 10294620 w 12184380"/>
              <a:gd name="connsiteY8-118" fmla="*/ 264240 h 630916"/>
              <a:gd name="connsiteX9-119" fmla="*/ 12184380 w 12184380"/>
              <a:gd name="connsiteY9-120" fmla="*/ 622380 h 630916"/>
              <a:gd name="connsiteX0-121" fmla="*/ 0 w 12184380"/>
              <a:gd name="connsiteY0-122" fmla="*/ 624285 h 630916"/>
              <a:gd name="connsiteX1-123" fmla="*/ 1006475 w 12184380"/>
              <a:gd name="connsiteY1-124" fmla="*/ 601425 h 630916"/>
              <a:gd name="connsiteX2-125" fmla="*/ 1861820 w 12184380"/>
              <a:gd name="connsiteY2-126" fmla="*/ 304880 h 630916"/>
              <a:gd name="connsiteX3-127" fmla="*/ 3111500 w 12184380"/>
              <a:gd name="connsiteY3-128" fmla="*/ 497920 h 630916"/>
              <a:gd name="connsiteX4-129" fmla="*/ 4838700 w 12184380"/>
              <a:gd name="connsiteY4-130" fmla="*/ 80 h 630916"/>
              <a:gd name="connsiteX5-131" fmla="*/ 6413500 w 12184380"/>
              <a:gd name="connsiteY5-132" fmla="*/ 457280 h 630916"/>
              <a:gd name="connsiteX6-133" fmla="*/ 7917180 w 12184380"/>
              <a:gd name="connsiteY6-134" fmla="*/ 233760 h 630916"/>
              <a:gd name="connsiteX7-135" fmla="*/ 9217660 w 12184380"/>
              <a:gd name="connsiteY7-136" fmla="*/ 467440 h 630916"/>
              <a:gd name="connsiteX8-137" fmla="*/ 10294620 w 12184380"/>
              <a:gd name="connsiteY8-138" fmla="*/ 264240 h 630916"/>
              <a:gd name="connsiteX9-139" fmla="*/ 11452860 w 12184380"/>
              <a:gd name="connsiteY9-140" fmla="*/ 501289 h 630916"/>
              <a:gd name="connsiteX10" fmla="*/ 12184380 w 12184380"/>
              <a:gd name="connsiteY10" fmla="*/ 622380 h 630916"/>
              <a:gd name="connsiteX0-141" fmla="*/ 0 w 12184380"/>
              <a:gd name="connsiteY0-142" fmla="*/ 624285 h 630916"/>
              <a:gd name="connsiteX1-143" fmla="*/ 1006475 w 12184380"/>
              <a:gd name="connsiteY1-144" fmla="*/ 601425 h 630916"/>
              <a:gd name="connsiteX2-145" fmla="*/ 1861820 w 12184380"/>
              <a:gd name="connsiteY2-146" fmla="*/ 304880 h 630916"/>
              <a:gd name="connsiteX3-147" fmla="*/ 3111500 w 12184380"/>
              <a:gd name="connsiteY3-148" fmla="*/ 497920 h 630916"/>
              <a:gd name="connsiteX4-149" fmla="*/ 4838700 w 12184380"/>
              <a:gd name="connsiteY4-150" fmla="*/ 80 h 630916"/>
              <a:gd name="connsiteX5-151" fmla="*/ 6413500 w 12184380"/>
              <a:gd name="connsiteY5-152" fmla="*/ 457280 h 630916"/>
              <a:gd name="connsiteX6-153" fmla="*/ 7917180 w 12184380"/>
              <a:gd name="connsiteY6-154" fmla="*/ 233760 h 630916"/>
              <a:gd name="connsiteX7-155" fmla="*/ 9217660 w 12184380"/>
              <a:gd name="connsiteY7-156" fmla="*/ 467440 h 630916"/>
              <a:gd name="connsiteX8-157" fmla="*/ 10294620 w 12184380"/>
              <a:gd name="connsiteY8-158" fmla="*/ 264240 h 630916"/>
              <a:gd name="connsiteX9-159" fmla="*/ 11427460 w 12184380"/>
              <a:gd name="connsiteY9-160" fmla="*/ 572409 h 630916"/>
              <a:gd name="connsiteX10-161" fmla="*/ 12184380 w 12184380"/>
              <a:gd name="connsiteY10-162" fmla="*/ 622380 h 630916"/>
              <a:gd name="connsiteX0-163" fmla="*/ 0 w 12184380"/>
              <a:gd name="connsiteY0-164" fmla="*/ 624285 h 630916"/>
              <a:gd name="connsiteX1-165" fmla="*/ 1006475 w 12184380"/>
              <a:gd name="connsiteY1-166" fmla="*/ 601425 h 630916"/>
              <a:gd name="connsiteX2-167" fmla="*/ 1861820 w 12184380"/>
              <a:gd name="connsiteY2-168" fmla="*/ 304880 h 630916"/>
              <a:gd name="connsiteX3-169" fmla="*/ 3111500 w 12184380"/>
              <a:gd name="connsiteY3-170" fmla="*/ 497920 h 630916"/>
              <a:gd name="connsiteX4-171" fmla="*/ 4838700 w 12184380"/>
              <a:gd name="connsiteY4-172" fmla="*/ 80 h 630916"/>
              <a:gd name="connsiteX5-173" fmla="*/ 6413500 w 12184380"/>
              <a:gd name="connsiteY5-174" fmla="*/ 457280 h 630916"/>
              <a:gd name="connsiteX6-175" fmla="*/ 7917180 w 12184380"/>
              <a:gd name="connsiteY6-176" fmla="*/ 233760 h 630916"/>
              <a:gd name="connsiteX7-177" fmla="*/ 9217660 w 12184380"/>
              <a:gd name="connsiteY7-178" fmla="*/ 467440 h 630916"/>
              <a:gd name="connsiteX8-179" fmla="*/ 10294620 w 12184380"/>
              <a:gd name="connsiteY8-180" fmla="*/ 264240 h 630916"/>
              <a:gd name="connsiteX9-181" fmla="*/ 11417300 w 12184380"/>
              <a:gd name="connsiteY9-182" fmla="*/ 592729 h 630916"/>
              <a:gd name="connsiteX10-183" fmla="*/ 12184380 w 12184380"/>
              <a:gd name="connsiteY10-184" fmla="*/ 622380 h 630916"/>
              <a:gd name="connsiteX0-185" fmla="*/ 0 w 12184380"/>
              <a:gd name="connsiteY0-186" fmla="*/ 624285 h 630916"/>
              <a:gd name="connsiteX1-187" fmla="*/ 1006475 w 12184380"/>
              <a:gd name="connsiteY1-188" fmla="*/ 601425 h 630916"/>
              <a:gd name="connsiteX2-189" fmla="*/ 1861820 w 12184380"/>
              <a:gd name="connsiteY2-190" fmla="*/ 304880 h 630916"/>
              <a:gd name="connsiteX3-191" fmla="*/ 3111500 w 12184380"/>
              <a:gd name="connsiteY3-192" fmla="*/ 497920 h 630916"/>
              <a:gd name="connsiteX4-193" fmla="*/ 4838700 w 12184380"/>
              <a:gd name="connsiteY4-194" fmla="*/ 80 h 630916"/>
              <a:gd name="connsiteX5-195" fmla="*/ 6413500 w 12184380"/>
              <a:gd name="connsiteY5-196" fmla="*/ 457280 h 630916"/>
              <a:gd name="connsiteX6-197" fmla="*/ 7917180 w 12184380"/>
              <a:gd name="connsiteY6-198" fmla="*/ 233760 h 630916"/>
              <a:gd name="connsiteX7-199" fmla="*/ 9217660 w 12184380"/>
              <a:gd name="connsiteY7-200" fmla="*/ 467440 h 630916"/>
              <a:gd name="connsiteX8-201" fmla="*/ 10294620 w 12184380"/>
              <a:gd name="connsiteY8-202" fmla="*/ 264240 h 630916"/>
              <a:gd name="connsiteX9-203" fmla="*/ 11417300 w 12184380"/>
              <a:gd name="connsiteY9-204" fmla="*/ 592729 h 630916"/>
              <a:gd name="connsiteX10-205" fmla="*/ 12184380 w 12184380"/>
              <a:gd name="connsiteY10-206" fmla="*/ 622380 h 630916"/>
              <a:gd name="connsiteX0-207" fmla="*/ 0 w 12184380"/>
              <a:gd name="connsiteY0-208" fmla="*/ 624411 h 631042"/>
              <a:gd name="connsiteX1-209" fmla="*/ 1006475 w 12184380"/>
              <a:gd name="connsiteY1-210" fmla="*/ 601551 h 631042"/>
              <a:gd name="connsiteX2-211" fmla="*/ 1861820 w 12184380"/>
              <a:gd name="connsiteY2-212" fmla="*/ 305006 h 631042"/>
              <a:gd name="connsiteX3-213" fmla="*/ 3119114 w 12184380"/>
              <a:gd name="connsiteY3-214" fmla="*/ 523257 h 631042"/>
              <a:gd name="connsiteX4-215" fmla="*/ 4838700 w 12184380"/>
              <a:gd name="connsiteY4-216" fmla="*/ 206 h 631042"/>
              <a:gd name="connsiteX5-217" fmla="*/ 6413500 w 12184380"/>
              <a:gd name="connsiteY5-218" fmla="*/ 457406 h 631042"/>
              <a:gd name="connsiteX6-219" fmla="*/ 7917180 w 12184380"/>
              <a:gd name="connsiteY6-220" fmla="*/ 233886 h 631042"/>
              <a:gd name="connsiteX7-221" fmla="*/ 9217660 w 12184380"/>
              <a:gd name="connsiteY7-222" fmla="*/ 467566 h 631042"/>
              <a:gd name="connsiteX8-223" fmla="*/ 10294620 w 12184380"/>
              <a:gd name="connsiteY8-224" fmla="*/ 264366 h 631042"/>
              <a:gd name="connsiteX9-225" fmla="*/ 11417300 w 12184380"/>
              <a:gd name="connsiteY9-226" fmla="*/ 592855 h 631042"/>
              <a:gd name="connsiteX10-227" fmla="*/ 12184380 w 12184380"/>
              <a:gd name="connsiteY10-228" fmla="*/ 622506 h 6310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161" y="connsiteY10-162"/>
              </a:cxn>
            </a:cxnLst>
            <a:rect l="l" t="t" r="r" b="b"/>
            <a:pathLst>
              <a:path w="12184380" h="631042">
                <a:moveTo>
                  <a:pt x="0" y="624411"/>
                </a:moveTo>
                <a:cubicBezTo>
                  <a:pt x="288713" y="618484"/>
                  <a:pt x="696172" y="654785"/>
                  <a:pt x="1006475" y="601551"/>
                </a:cubicBezTo>
                <a:cubicBezTo>
                  <a:pt x="1316778" y="548317"/>
                  <a:pt x="1509713" y="318055"/>
                  <a:pt x="1861820" y="305006"/>
                </a:cubicBezTo>
                <a:cubicBezTo>
                  <a:pt x="2213927" y="291957"/>
                  <a:pt x="2622967" y="574057"/>
                  <a:pt x="3119114" y="523257"/>
                </a:cubicBezTo>
                <a:cubicBezTo>
                  <a:pt x="3615261" y="472457"/>
                  <a:pt x="4289636" y="11181"/>
                  <a:pt x="4838700" y="206"/>
                </a:cubicBezTo>
                <a:cubicBezTo>
                  <a:pt x="5387764" y="-10769"/>
                  <a:pt x="5900420" y="418459"/>
                  <a:pt x="6413500" y="457406"/>
                </a:cubicBezTo>
                <a:cubicBezTo>
                  <a:pt x="6926580" y="496353"/>
                  <a:pt x="7449820" y="232193"/>
                  <a:pt x="7917180" y="233886"/>
                </a:cubicBezTo>
                <a:cubicBezTo>
                  <a:pt x="8384540" y="235579"/>
                  <a:pt x="8821420" y="462486"/>
                  <a:pt x="9217660" y="467566"/>
                </a:cubicBezTo>
                <a:cubicBezTo>
                  <a:pt x="9613900" y="472646"/>
                  <a:pt x="9928013" y="243485"/>
                  <a:pt x="10294620" y="264366"/>
                </a:cubicBezTo>
                <a:cubicBezTo>
                  <a:pt x="10661227" y="285247"/>
                  <a:pt x="11102340" y="533165"/>
                  <a:pt x="11417300" y="592855"/>
                </a:cubicBezTo>
                <a:cubicBezTo>
                  <a:pt x="11732260" y="652545"/>
                  <a:pt x="12057380" y="615024"/>
                  <a:pt x="12184380" y="622506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11" name="任意多边形: 形状 48"/>
          <p:cNvSpPr/>
          <p:nvPr/>
        </p:nvSpPr>
        <p:spPr>
          <a:xfrm flipH="1" flipV="1">
            <a:off x="-2540" y="3780798"/>
            <a:ext cx="12194540" cy="486403"/>
          </a:xfrm>
          <a:custGeom>
            <a:avLst/>
            <a:gdLst>
              <a:gd name="connsiteX0" fmla="*/ 0 w 11907520"/>
              <a:gd name="connsiteY0" fmla="*/ 599520 h 619840"/>
              <a:gd name="connsiteX1" fmla="*/ 863600 w 11907520"/>
              <a:gd name="connsiteY1" fmla="*/ 538560 h 619840"/>
              <a:gd name="connsiteX2" fmla="*/ 1717040 w 11907520"/>
              <a:gd name="connsiteY2" fmla="*/ 304880 h 619840"/>
              <a:gd name="connsiteX3" fmla="*/ 2966720 w 11907520"/>
              <a:gd name="connsiteY3" fmla="*/ 497920 h 619840"/>
              <a:gd name="connsiteX4" fmla="*/ 4693920 w 11907520"/>
              <a:gd name="connsiteY4" fmla="*/ 80 h 619840"/>
              <a:gd name="connsiteX5" fmla="*/ 6268720 w 11907520"/>
              <a:gd name="connsiteY5" fmla="*/ 457280 h 619840"/>
              <a:gd name="connsiteX6" fmla="*/ 7772400 w 11907520"/>
              <a:gd name="connsiteY6" fmla="*/ 233760 h 619840"/>
              <a:gd name="connsiteX7" fmla="*/ 9072880 w 11907520"/>
              <a:gd name="connsiteY7" fmla="*/ 467440 h 619840"/>
              <a:gd name="connsiteX8" fmla="*/ 10149840 w 11907520"/>
              <a:gd name="connsiteY8" fmla="*/ 264240 h 619840"/>
              <a:gd name="connsiteX9" fmla="*/ 11907520 w 11907520"/>
              <a:gd name="connsiteY9" fmla="*/ 619840 h 619840"/>
              <a:gd name="connsiteX0-1" fmla="*/ 0 w 11907520"/>
              <a:gd name="connsiteY0-2" fmla="*/ 599520 h 619996"/>
              <a:gd name="connsiteX1-3" fmla="*/ 863600 w 11907520"/>
              <a:gd name="connsiteY1-4" fmla="*/ 538560 h 619996"/>
              <a:gd name="connsiteX2-5" fmla="*/ 1717040 w 11907520"/>
              <a:gd name="connsiteY2-6" fmla="*/ 304880 h 619996"/>
              <a:gd name="connsiteX3-7" fmla="*/ 2966720 w 11907520"/>
              <a:gd name="connsiteY3-8" fmla="*/ 497920 h 619996"/>
              <a:gd name="connsiteX4-9" fmla="*/ 4693920 w 11907520"/>
              <a:gd name="connsiteY4-10" fmla="*/ 80 h 619996"/>
              <a:gd name="connsiteX5-11" fmla="*/ 6268720 w 11907520"/>
              <a:gd name="connsiteY5-12" fmla="*/ 457280 h 619996"/>
              <a:gd name="connsiteX6-13" fmla="*/ 7772400 w 11907520"/>
              <a:gd name="connsiteY6-14" fmla="*/ 233760 h 619996"/>
              <a:gd name="connsiteX7-15" fmla="*/ 9072880 w 11907520"/>
              <a:gd name="connsiteY7-16" fmla="*/ 467440 h 619996"/>
              <a:gd name="connsiteX8-17" fmla="*/ 10149840 w 11907520"/>
              <a:gd name="connsiteY8-18" fmla="*/ 264240 h 619996"/>
              <a:gd name="connsiteX9-19" fmla="*/ 11907520 w 11907520"/>
              <a:gd name="connsiteY9-20" fmla="*/ 619840 h 619996"/>
              <a:gd name="connsiteX0-21" fmla="*/ 0 w 11907520"/>
              <a:gd name="connsiteY0-22" fmla="*/ 622380 h 622380"/>
              <a:gd name="connsiteX1-23" fmla="*/ 863600 w 11907520"/>
              <a:gd name="connsiteY1-24" fmla="*/ 538560 h 622380"/>
              <a:gd name="connsiteX2-25" fmla="*/ 1717040 w 11907520"/>
              <a:gd name="connsiteY2-26" fmla="*/ 304880 h 622380"/>
              <a:gd name="connsiteX3-27" fmla="*/ 2966720 w 11907520"/>
              <a:gd name="connsiteY3-28" fmla="*/ 497920 h 622380"/>
              <a:gd name="connsiteX4-29" fmla="*/ 4693920 w 11907520"/>
              <a:gd name="connsiteY4-30" fmla="*/ 80 h 622380"/>
              <a:gd name="connsiteX5-31" fmla="*/ 6268720 w 11907520"/>
              <a:gd name="connsiteY5-32" fmla="*/ 457280 h 622380"/>
              <a:gd name="connsiteX6-33" fmla="*/ 7772400 w 11907520"/>
              <a:gd name="connsiteY6-34" fmla="*/ 233760 h 622380"/>
              <a:gd name="connsiteX7-35" fmla="*/ 9072880 w 11907520"/>
              <a:gd name="connsiteY7-36" fmla="*/ 467440 h 622380"/>
              <a:gd name="connsiteX8-37" fmla="*/ 10149840 w 11907520"/>
              <a:gd name="connsiteY8-38" fmla="*/ 264240 h 622380"/>
              <a:gd name="connsiteX9-39" fmla="*/ 11907520 w 11907520"/>
              <a:gd name="connsiteY9-40" fmla="*/ 619840 h 622380"/>
              <a:gd name="connsiteX0-41" fmla="*/ 0 w 12052300"/>
              <a:gd name="connsiteY0-42" fmla="*/ 624285 h 624285"/>
              <a:gd name="connsiteX1-43" fmla="*/ 1008380 w 12052300"/>
              <a:gd name="connsiteY1-44" fmla="*/ 538560 h 624285"/>
              <a:gd name="connsiteX2-45" fmla="*/ 1861820 w 12052300"/>
              <a:gd name="connsiteY2-46" fmla="*/ 304880 h 624285"/>
              <a:gd name="connsiteX3-47" fmla="*/ 3111500 w 12052300"/>
              <a:gd name="connsiteY3-48" fmla="*/ 497920 h 624285"/>
              <a:gd name="connsiteX4-49" fmla="*/ 4838700 w 12052300"/>
              <a:gd name="connsiteY4-50" fmla="*/ 80 h 624285"/>
              <a:gd name="connsiteX5-51" fmla="*/ 6413500 w 12052300"/>
              <a:gd name="connsiteY5-52" fmla="*/ 457280 h 624285"/>
              <a:gd name="connsiteX6-53" fmla="*/ 7917180 w 12052300"/>
              <a:gd name="connsiteY6-54" fmla="*/ 233760 h 624285"/>
              <a:gd name="connsiteX7-55" fmla="*/ 9217660 w 12052300"/>
              <a:gd name="connsiteY7-56" fmla="*/ 467440 h 624285"/>
              <a:gd name="connsiteX8-57" fmla="*/ 10294620 w 12052300"/>
              <a:gd name="connsiteY8-58" fmla="*/ 264240 h 624285"/>
              <a:gd name="connsiteX9-59" fmla="*/ 12052300 w 12052300"/>
              <a:gd name="connsiteY9-60" fmla="*/ 619840 h 624285"/>
              <a:gd name="connsiteX0-61" fmla="*/ 0 w 12052300"/>
              <a:gd name="connsiteY0-62" fmla="*/ 624285 h 624285"/>
              <a:gd name="connsiteX1-63" fmla="*/ 1006475 w 12052300"/>
              <a:gd name="connsiteY1-64" fmla="*/ 584280 h 624285"/>
              <a:gd name="connsiteX2-65" fmla="*/ 1861820 w 12052300"/>
              <a:gd name="connsiteY2-66" fmla="*/ 304880 h 624285"/>
              <a:gd name="connsiteX3-67" fmla="*/ 3111500 w 12052300"/>
              <a:gd name="connsiteY3-68" fmla="*/ 497920 h 624285"/>
              <a:gd name="connsiteX4-69" fmla="*/ 4838700 w 12052300"/>
              <a:gd name="connsiteY4-70" fmla="*/ 80 h 624285"/>
              <a:gd name="connsiteX5-71" fmla="*/ 6413500 w 12052300"/>
              <a:gd name="connsiteY5-72" fmla="*/ 457280 h 624285"/>
              <a:gd name="connsiteX6-73" fmla="*/ 7917180 w 12052300"/>
              <a:gd name="connsiteY6-74" fmla="*/ 233760 h 624285"/>
              <a:gd name="connsiteX7-75" fmla="*/ 9217660 w 12052300"/>
              <a:gd name="connsiteY7-76" fmla="*/ 467440 h 624285"/>
              <a:gd name="connsiteX8-77" fmla="*/ 10294620 w 12052300"/>
              <a:gd name="connsiteY8-78" fmla="*/ 264240 h 624285"/>
              <a:gd name="connsiteX9-79" fmla="*/ 12052300 w 12052300"/>
              <a:gd name="connsiteY9-80" fmla="*/ 619840 h 624285"/>
              <a:gd name="connsiteX0-81" fmla="*/ 0 w 12052300"/>
              <a:gd name="connsiteY0-82" fmla="*/ 624285 h 630916"/>
              <a:gd name="connsiteX1-83" fmla="*/ 1006475 w 12052300"/>
              <a:gd name="connsiteY1-84" fmla="*/ 601425 h 630916"/>
              <a:gd name="connsiteX2-85" fmla="*/ 1861820 w 12052300"/>
              <a:gd name="connsiteY2-86" fmla="*/ 304880 h 630916"/>
              <a:gd name="connsiteX3-87" fmla="*/ 3111500 w 12052300"/>
              <a:gd name="connsiteY3-88" fmla="*/ 497920 h 630916"/>
              <a:gd name="connsiteX4-89" fmla="*/ 4838700 w 12052300"/>
              <a:gd name="connsiteY4-90" fmla="*/ 80 h 630916"/>
              <a:gd name="connsiteX5-91" fmla="*/ 6413500 w 12052300"/>
              <a:gd name="connsiteY5-92" fmla="*/ 457280 h 630916"/>
              <a:gd name="connsiteX6-93" fmla="*/ 7917180 w 12052300"/>
              <a:gd name="connsiteY6-94" fmla="*/ 233760 h 630916"/>
              <a:gd name="connsiteX7-95" fmla="*/ 9217660 w 12052300"/>
              <a:gd name="connsiteY7-96" fmla="*/ 467440 h 630916"/>
              <a:gd name="connsiteX8-97" fmla="*/ 10294620 w 12052300"/>
              <a:gd name="connsiteY8-98" fmla="*/ 264240 h 630916"/>
              <a:gd name="connsiteX9-99" fmla="*/ 12052300 w 12052300"/>
              <a:gd name="connsiteY9-100" fmla="*/ 619840 h 630916"/>
              <a:gd name="connsiteX0-101" fmla="*/ 0 w 12184380"/>
              <a:gd name="connsiteY0-102" fmla="*/ 624285 h 630916"/>
              <a:gd name="connsiteX1-103" fmla="*/ 1006475 w 12184380"/>
              <a:gd name="connsiteY1-104" fmla="*/ 601425 h 630916"/>
              <a:gd name="connsiteX2-105" fmla="*/ 1861820 w 12184380"/>
              <a:gd name="connsiteY2-106" fmla="*/ 304880 h 630916"/>
              <a:gd name="connsiteX3-107" fmla="*/ 3111500 w 12184380"/>
              <a:gd name="connsiteY3-108" fmla="*/ 497920 h 630916"/>
              <a:gd name="connsiteX4-109" fmla="*/ 4838700 w 12184380"/>
              <a:gd name="connsiteY4-110" fmla="*/ 80 h 630916"/>
              <a:gd name="connsiteX5-111" fmla="*/ 6413500 w 12184380"/>
              <a:gd name="connsiteY5-112" fmla="*/ 457280 h 630916"/>
              <a:gd name="connsiteX6-113" fmla="*/ 7917180 w 12184380"/>
              <a:gd name="connsiteY6-114" fmla="*/ 233760 h 630916"/>
              <a:gd name="connsiteX7-115" fmla="*/ 9217660 w 12184380"/>
              <a:gd name="connsiteY7-116" fmla="*/ 467440 h 630916"/>
              <a:gd name="connsiteX8-117" fmla="*/ 10294620 w 12184380"/>
              <a:gd name="connsiteY8-118" fmla="*/ 264240 h 630916"/>
              <a:gd name="connsiteX9-119" fmla="*/ 12184380 w 12184380"/>
              <a:gd name="connsiteY9-120" fmla="*/ 622380 h 630916"/>
              <a:gd name="connsiteX0-121" fmla="*/ 0 w 12184380"/>
              <a:gd name="connsiteY0-122" fmla="*/ 624285 h 630916"/>
              <a:gd name="connsiteX1-123" fmla="*/ 1006475 w 12184380"/>
              <a:gd name="connsiteY1-124" fmla="*/ 601425 h 630916"/>
              <a:gd name="connsiteX2-125" fmla="*/ 1861820 w 12184380"/>
              <a:gd name="connsiteY2-126" fmla="*/ 304880 h 630916"/>
              <a:gd name="connsiteX3-127" fmla="*/ 3111500 w 12184380"/>
              <a:gd name="connsiteY3-128" fmla="*/ 497920 h 630916"/>
              <a:gd name="connsiteX4-129" fmla="*/ 4838700 w 12184380"/>
              <a:gd name="connsiteY4-130" fmla="*/ 80 h 630916"/>
              <a:gd name="connsiteX5-131" fmla="*/ 6413500 w 12184380"/>
              <a:gd name="connsiteY5-132" fmla="*/ 457280 h 630916"/>
              <a:gd name="connsiteX6-133" fmla="*/ 7917180 w 12184380"/>
              <a:gd name="connsiteY6-134" fmla="*/ 233760 h 630916"/>
              <a:gd name="connsiteX7-135" fmla="*/ 9217660 w 12184380"/>
              <a:gd name="connsiteY7-136" fmla="*/ 467440 h 630916"/>
              <a:gd name="connsiteX8-137" fmla="*/ 10294620 w 12184380"/>
              <a:gd name="connsiteY8-138" fmla="*/ 264240 h 630916"/>
              <a:gd name="connsiteX9-139" fmla="*/ 11452860 w 12184380"/>
              <a:gd name="connsiteY9-140" fmla="*/ 501289 h 630916"/>
              <a:gd name="connsiteX10" fmla="*/ 12184380 w 12184380"/>
              <a:gd name="connsiteY10" fmla="*/ 622380 h 630916"/>
              <a:gd name="connsiteX0-141" fmla="*/ 0 w 12184380"/>
              <a:gd name="connsiteY0-142" fmla="*/ 624285 h 630916"/>
              <a:gd name="connsiteX1-143" fmla="*/ 1006475 w 12184380"/>
              <a:gd name="connsiteY1-144" fmla="*/ 601425 h 630916"/>
              <a:gd name="connsiteX2-145" fmla="*/ 1861820 w 12184380"/>
              <a:gd name="connsiteY2-146" fmla="*/ 304880 h 630916"/>
              <a:gd name="connsiteX3-147" fmla="*/ 3111500 w 12184380"/>
              <a:gd name="connsiteY3-148" fmla="*/ 497920 h 630916"/>
              <a:gd name="connsiteX4-149" fmla="*/ 4838700 w 12184380"/>
              <a:gd name="connsiteY4-150" fmla="*/ 80 h 630916"/>
              <a:gd name="connsiteX5-151" fmla="*/ 6413500 w 12184380"/>
              <a:gd name="connsiteY5-152" fmla="*/ 457280 h 630916"/>
              <a:gd name="connsiteX6-153" fmla="*/ 7917180 w 12184380"/>
              <a:gd name="connsiteY6-154" fmla="*/ 233760 h 630916"/>
              <a:gd name="connsiteX7-155" fmla="*/ 9217660 w 12184380"/>
              <a:gd name="connsiteY7-156" fmla="*/ 467440 h 630916"/>
              <a:gd name="connsiteX8-157" fmla="*/ 10294620 w 12184380"/>
              <a:gd name="connsiteY8-158" fmla="*/ 264240 h 630916"/>
              <a:gd name="connsiteX9-159" fmla="*/ 11427460 w 12184380"/>
              <a:gd name="connsiteY9-160" fmla="*/ 572409 h 630916"/>
              <a:gd name="connsiteX10-161" fmla="*/ 12184380 w 12184380"/>
              <a:gd name="connsiteY10-162" fmla="*/ 622380 h 630916"/>
              <a:gd name="connsiteX0-163" fmla="*/ 0 w 12184380"/>
              <a:gd name="connsiteY0-164" fmla="*/ 624285 h 630916"/>
              <a:gd name="connsiteX1-165" fmla="*/ 1006475 w 12184380"/>
              <a:gd name="connsiteY1-166" fmla="*/ 601425 h 630916"/>
              <a:gd name="connsiteX2-167" fmla="*/ 1861820 w 12184380"/>
              <a:gd name="connsiteY2-168" fmla="*/ 304880 h 630916"/>
              <a:gd name="connsiteX3-169" fmla="*/ 3111500 w 12184380"/>
              <a:gd name="connsiteY3-170" fmla="*/ 497920 h 630916"/>
              <a:gd name="connsiteX4-171" fmla="*/ 4838700 w 12184380"/>
              <a:gd name="connsiteY4-172" fmla="*/ 80 h 630916"/>
              <a:gd name="connsiteX5-173" fmla="*/ 6413500 w 12184380"/>
              <a:gd name="connsiteY5-174" fmla="*/ 457280 h 630916"/>
              <a:gd name="connsiteX6-175" fmla="*/ 7917180 w 12184380"/>
              <a:gd name="connsiteY6-176" fmla="*/ 233760 h 630916"/>
              <a:gd name="connsiteX7-177" fmla="*/ 9217660 w 12184380"/>
              <a:gd name="connsiteY7-178" fmla="*/ 467440 h 630916"/>
              <a:gd name="connsiteX8-179" fmla="*/ 10294620 w 12184380"/>
              <a:gd name="connsiteY8-180" fmla="*/ 264240 h 630916"/>
              <a:gd name="connsiteX9-181" fmla="*/ 11417300 w 12184380"/>
              <a:gd name="connsiteY9-182" fmla="*/ 592729 h 630916"/>
              <a:gd name="connsiteX10-183" fmla="*/ 12184380 w 12184380"/>
              <a:gd name="connsiteY10-184" fmla="*/ 622380 h 630916"/>
              <a:gd name="connsiteX0-185" fmla="*/ 0 w 12184380"/>
              <a:gd name="connsiteY0-186" fmla="*/ 624285 h 630916"/>
              <a:gd name="connsiteX1-187" fmla="*/ 1006475 w 12184380"/>
              <a:gd name="connsiteY1-188" fmla="*/ 601425 h 630916"/>
              <a:gd name="connsiteX2-189" fmla="*/ 1861820 w 12184380"/>
              <a:gd name="connsiteY2-190" fmla="*/ 304880 h 630916"/>
              <a:gd name="connsiteX3-191" fmla="*/ 3111500 w 12184380"/>
              <a:gd name="connsiteY3-192" fmla="*/ 497920 h 630916"/>
              <a:gd name="connsiteX4-193" fmla="*/ 4838700 w 12184380"/>
              <a:gd name="connsiteY4-194" fmla="*/ 80 h 630916"/>
              <a:gd name="connsiteX5-195" fmla="*/ 6413500 w 12184380"/>
              <a:gd name="connsiteY5-196" fmla="*/ 457280 h 630916"/>
              <a:gd name="connsiteX6-197" fmla="*/ 7917180 w 12184380"/>
              <a:gd name="connsiteY6-198" fmla="*/ 233760 h 630916"/>
              <a:gd name="connsiteX7-199" fmla="*/ 9217660 w 12184380"/>
              <a:gd name="connsiteY7-200" fmla="*/ 467440 h 630916"/>
              <a:gd name="connsiteX8-201" fmla="*/ 10294620 w 12184380"/>
              <a:gd name="connsiteY8-202" fmla="*/ 264240 h 630916"/>
              <a:gd name="connsiteX9-203" fmla="*/ 11417300 w 12184380"/>
              <a:gd name="connsiteY9-204" fmla="*/ 592729 h 630916"/>
              <a:gd name="connsiteX10-205" fmla="*/ 12184380 w 12184380"/>
              <a:gd name="connsiteY10-206" fmla="*/ 622380 h 630916"/>
              <a:gd name="connsiteX0-207" fmla="*/ 0 w 12184380"/>
              <a:gd name="connsiteY0-208" fmla="*/ 624285 h 630916"/>
              <a:gd name="connsiteX1-209" fmla="*/ 1006475 w 12184380"/>
              <a:gd name="connsiteY1-210" fmla="*/ 601425 h 630916"/>
              <a:gd name="connsiteX2-211" fmla="*/ 1861820 w 12184380"/>
              <a:gd name="connsiteY2-212" fmla="*/ 304880 h 630916"/>
              <a:gd name="connsiteX3-213" fmla="*/ 3111500 w 12184380"/>
              <a:gd name="connsiteY3-214" fmla="*/ 497920 h 630916"/>
              <a:gd name="connsiteX4-215" fmla="*/ 4838700 w 12184380"/>
              <a:gd name="connsiteY4-216" fmla="*/ 80 h 630916"/>
              <a:gd name="connsiteX5-217" fmla="*/ 6413500 w 12184380"/>
              <a:gd name="connsiteY5-218" fmla="*/ 457280 h 630916"/>
              <a:gd name="connsiteX6-219" fmla="*/ 7917180 w 12184380"/>
              <a:gd name="connsiteY6-220" fmla="*/ 233760 h 630916"/>
              <a:gd name="connsiteX7-221" fmla="*/ 9217660 w 12184380"/>
              <a:gd name="connsiteY7-222" fmla="*/ 427905 h 630916"/>
              <a:gd name="connsiteX8-223" fmla="*/ 10294620 w 12184380"/>
              <a:gd name="connsiteY8-224" fmla="*/ 264240 h 630916"/>
              <a:gd name="connsiteX9-225" fmla="*/ 11417300 w 12184380"/>
              <a:gd name="connsiteY9-226" fmla="*/ 592729 h 630916"/>
              <a:gd name="connsiteX10-227" fmla="*/ 12184380 w 12184380"/>
              <a:gd name="connsiteY10-228" fmla="*/ 622380 h 630916"/>
              <a:gd name="connsiteX0-229" fmla="*/ 0 w 12184380"/>
              <a:gd name="connsiteY0-230" fmla="*/ 624285 h 630916"/>
              <a:gd name="connsiteX1-231" fmla="*/ 1006475 w 12184380"/>
              <a:gd name="connsiteY1-232" fmla="*/ 601425 h 630916"/>
              <a:gd name="connsiteX2-233" fmla="*/ 1861820 w 12184380"/>
              <a:gd name="connsiteY2-234" fmla="*/ 304880 h 630916"/>
              <a:gd name="connsiteX3-235" fmla="*/ 3111500 w 12184380"/>
              <a:gd name="connsiteY3-236" fmla="*/ 497920 h 630916"/>
              <a:gd name="connsiteX4-237" fmla="*/ 4838700 w 12184380"/>
              <a:gd name="connsiteY4-238" fmla="*/ 80 h 630916"/>
              <a:gd name="connsiteX5-239" fmla="*/ 6413500 w 12184380"/>
              <a:gd name="connsiteY5-240" fmla="*/ 457280 h 630916"/>
              <a:gd name="connsiteX6-241" fmla="*/ 7917180 w 12184380"/>
              <a:gd name="connsiteY6-242" fmla="*/ 233760 h 630916"/>
              <a:gd name="connsiteX7-243" fmla="*/ 9217660 w 12184380"/>
              <a:gd name="connsiteY7-244" fmla="*/ 427905 h 630916"/>
              <a:gd name="connsiteX8-245" fmla="*/ 10302233 w 12184380"/>
              <a:gd name="connsiteY8-246" fmla="*/ 195052 h 630916"/>
              <a:gd name="connsiteX9-247" fmla="*/ 11417300 w 12184380"/>
              <a:gd name="connsiteY9-248" fmla="*/ 592729 h 630916"/>
              <a:gd name="connsiteX10-249" fmla="*/ 12184380 w 12184380"/>
              <a:gd name="connsiteY10-250" fmla="*/ 622380 h 6309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161" y="connsiteY10-162"/>
              </a:cxn>
            </a:cxnLst>
            <a:rect l="l" t="t" r="r" b="b"/>
            <a:pathLst>
              <a:path w="12184380" h="630916">
                <a:moveTo>
                  <a:pt x="0" y="624285"/>
                </a:moveTo>
                <a:cubicBezTo>
                  <a:pt x="288713" y="618358"/>
                  <a:pt x="696172" y="654659"/>
                  <a:pt x="1006475" y="601425"/>
                </a:cubicBezTo>
                <a:cubicBezTo>
                  <a:pt x="1316778" y="548191"/>
                  <a:pt x="1510983" y="322131"/>
                  <a:pt x="1861820" y="304880"/>
                </a:cubicBezTo>
                <a:cubicBezTo>
                  <a:pt x="2212657" y="287629"/>
                  <a:pt x="2615353" y="548720"/>
                  <a:pt x="3111500" y="497920"/>
                </a:cubicBezTo>
                <a:cubicBezTo>
                  <a:pt x="3607647" y="447120"/>
                  <a:pt x="4288367" y="6853"/>
                  <a:pt x="4838700" y="80"/>
                </a:cubicBezTo>
                <a:cubicBezTo>
                  <a:pt x="5389033" y="-6693"/>
                  <a:pt x="5900420" y="418333"/>
                  <a:pt x="6413500" y="457280"/>
                </a:cubicBezTo>
                <a:cubicBezTo>
                  <a:pt x="6926580" y="496227"/>
                  <a:pt x="7449820" y="238656"/>
                  <a:pt x="7917180" y="233760"/>
                </a:cubicBezTo>
                <a:cubicBezTo>
                  <a:pt x="8384540" y="228864"/>
                  <a:pt x="8820151" y="434356"/>
                  <a:pt x="9217660" y="427905"/>
                </a:cubicBezTo>
                <a:cubicBezTo>
                  <a:pt x="9615169" y="421454"/>
                  <a:pt x="9935626" y="167581"/>
                  <a:pt x="10302233" y="195052"/>
                </a:cubicBezTo>
                <a:cubicBezTo>
                  <a:pt x="10668840" y="222523"/>
                  <a:pt x="11102340" y="533039"/>
                  <a:pt x="11417300" y="592729"/>
                </a:cubicBezTo>
                <a:cubicBezTo>
                  <a:pt x="11732260" y="652419"/>
                  <a:pt x="12057380" y="614898"/>
                  <a:pt x="12184380" y="622380"/>
                </a:cubicBezTo>
              </a:path>
            </a:pathLst>
          </a:custGeom>
          <a:noFill/>
          <a:ln w="6350">
            <a:solidFill>
              <a:srgbClr val="FF5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14" name="任意多边形: 形状 8"/>
          <p:cNvSpPr/>
          <p:nvPr/>
        </p:nvSpPr>
        <p:spPr>
          <a:xfrm>
            <a:off x="1904" y="3218537"/>
            <a:ext cx="12190096" cy="569123"/>
          </a:xfrm>
          <a:custGeom>
            <a:avLst/>
            <a:gdLst>
              <a:gd name="connsiteX0" fmla="*/ 0 w 11907520"/>
              <a:gd name="connsiteY0" fmla="*/ 599520 h 619840"/>
              <a:gd name="connsiteX1" fmla="*/ 863600 w 11907520"/>
              <a:gd name="connsiteY1" fmla="*/ 538560 h 619840"/>
              <a:gd name="connsiteX2" fmla="*/ 1717040 w 11907520"/>
              <a:gd name="connsiteY2" fmla="*/ 304880 h 619840"/>
              <a:gd name="connsiteX3" fmla="*/ 2966720 w 11907520"/>
              <a:gd name="connsiteY3" fmla="*/ 497920 h 619840"/>
              <a:gd name="connsiteX4" fmla="*/ 4693920 w 11907520"/>
              <a:gd name="connsiteY4" fmla="*/ 80 h 619840"/>
              <a:gd name="connsiteX5" fmla="*/ 6268720 w 11907520"/>
              <a:gd name="connsiteY5" fmla="*/ 457280 h 619840"/>
              <a:gd name="connsiteX6" fmla="*/ 7772400 w 11907520"/>
              <a:gd name="connsiteY6" fmla="*/ 233760 h 619840"/>
              <a:gd name="connsiteX7" fmla="*/ 9072880 w 11907520"/>
              <a:gd name="connsiteY7" fmla="*/ 467440 h 619840"/>
              <a:gd name="connsiteX8" fmla="*/ 10149840 w 11907520"/>
              <a:gd name="connsiteY8" fmla="*/ 264240 h 619840"/>
              <a:gd name="connsiteX9" fmla="*/ 11907520 w 11907520"/>
              <a:gd name="connsiteY9" fmla="*/ 619840 h 619840"/>
              <a:gd name="connsiteX0-1" fmla="*/ 0 w 11907520"/>
              <a:gd name="connsiteY0-2" fmla="*/ 599520 h 619996"/>
              <a:gd name="connsiteX1-3" fmla="*/ 863600 w 11907520"/>
              <a:gd name="connsiteY1-4" fmla="*/ 538560 h 619996"/>
              <a:gd name="connsiteX2-5" fmla="*/ 1717040 w 11907520"/>
              <a:gd name="connsiteY2-6" fmla="*/ 304880 h 619996"/>
              <a:gd name="connsiteX3-7" fmla="*/ 2966720 w 11907520"/>
              <a:gd name="connsiteY3-8" fmla="*/ 497920 h 619996"/>
              <a:gd name="connsiteX4-9" fmla="*/ 4693920 w 11907520"/>
              <a:gd name="connsiteY4-10" fmla="*/ 80 h 619996"/>
              <a:gd name="connsiteX5-11" fmla="*/ 6268720 w 11907520"/>
              <a:gd name="connsiteY5-12" fmla="*/ 457280 h 619996"/>
              <a:gd name="connsiteX6-13" fmla="*/ 7772400 w 11907520"/>
              <a:gd name="connsiteY6-14" fmla="*/ 233760 h 619996"/>
              <a:gd name="connsiteX7-15" fmla="*/ 9072880 w 11907520"/>
              <a:gd name="connsiteY7-16" fmla="*/ 467440 h 619996"/>
              <a:gd name="connsiteX8-17" fmla="*/ 10149840 w 11907520"/>
              <a:gd name="connsiteY8-18" fmla="*/ 264240 h 619996"/>
              <a:gd name="connsiteX9-19" fmla="*/ 11907520 w 11907520"/>
              <a:gd name="connsiteY9-20" fmla="*/ 619840 h 619996"/>
              <a:gd name="connsiteX0-21" fmla="*/ 0 w 11897360"/>
              <a:gd name="connsiteY0-22" fmla="*/ 627460 h 627460"/>
              <a:gd name="connsiteX1-23" fmla="*/ 853440 w 11897360"/>
              <a:gd name="connsiteY1-24" fmla="*/ 538560 h 627460"/>
              <a:gd name="connsiteX2-25" fmla="*/ 1706880 w 11897360"/>
              <a:gd name="connsiteY2-26" fmla="*/ 304880 h 627460"/>
              <a:gd name="connsiteX3-27" fmla="*/ 2956560 w 11897360"/>
              <a:gd name="connsiteY3-28" fmla="*/ 497920 h 627460"/>
              <a:gd name="connsiteX4-29" fmla="*/ 4683760 w 11897360"/>
              <a:gd name="connsiteY4-30" fmla="*/ 80 h 627460"/>
              <a:gd name="connsiteX5-31" fmla="*/ 6258560 w 11897360"/>
              <a:gd name="connsiteY5-32" fmla="*/ 457280 h 627460"/>
              <a:gd name="connsiteX6-33" fmla="*/ 7762240 w 11897360"/>
              <a:gd name="connsiteY6-34" fmla="*/ 233760 h 627460"/>
              <a:gd name="connsiteX7-35" fmla="*/ 9062720 w 11897360"/>
              <a:gd name="connsiteY7-36" fmla="*/ 467440 h 627460"/>
              <a:gd name="connsiteX8-37" fmla="*/ 10139680 w 11897360"/>
              <a:gd name="connsiteY8-38" fmla="*/ 264240 h 627460"/>
              <a:gd name="connsiteX9-39" fmla="*/ 11897360 w 11897360"/>
              <a:gd name="connsiteY9-40" fmla="*/ 619840 h 627460"/>
              <a:gd name="connsiteX0-41" fmla="*/ 0 w 12047855"/>
              <a:gd name="connsiteY0-42" fmla="*/ 623650 h 623650"/>
              <a:gd name="connsiteX1-43" fmla="*/ 1003935 w 12047855"/>
              <a:gd name="connsiteY1-44" fmla="*/ 538560 h 623650"/>
              <a:gd name="connsiteX2-45" fmla="*/ 1857375 w 12047855"/>
              <a:gd name="connsiteY2-46" fmla="*/ 304880 h 623650"/>
              <a:gd name="connsiteX3-47" fmla="*/ 3107055 w 12047855"/>
              <a:gd name="connsiteY3-48" fmla="*/ 497920 h 623650"/>
              <a:gd name="connsiteX4-49" fmla="*/ 4834255 w 12047855"/>
              <a:gd name="connsiteY4-50" fmla="*/ 80 h 623650"/>
              <a:gd name="connsiteX5-51" fmla="*/ 6409055 w 12047855"/>
              <a:gd name="connsiteY5-52" fmla="*/ 457280 h 623650"/>
              <a:gd name="connsiteX6-53" fmla="*/ 7912735 w 12047855"/>
              <a:gd name="connsiteY6-54" fmla="*/ 233760 h 623650"/>
              <a:gd name="connsiteX7-55" fmla="*/ 9213215 w 12047855"/>
              <a:gd name="connsiteY7-56" fmla="*/ 467440 h 623650"/>
              <a:gd name="connsiteX8-57" fmla="*/ 10290175 w 12047855"/>
              <a:gd name="connsiteY8-58" fmla="*/ 264240 h 623650"/>
              <a:gd name="connsiteX9-59" fmla="*/ 12047855 w 12047855"/>
              <a:gd name="connsiteY9-60" fmla="*/ 619840 h 623650"/>
              <a:gd name="connsiteX0-61" fmla="*/ 0 w 12047855"/>
              <a:gd name="connsiteY0-62" fmla="*/ 623650 h 623650"/>
              <a:gd name="connsiteX1-63" fmla="*/ 1005840 w 12047855"/>
              <a:gd name="connsiteY1-64" fmla="*/ 578565 h 623650"/>
              <a:gd name="connsiteX2-65" fmla="*/ 1857375 w 12047855"/>
              <a:gd name="connsiteY2-66" fmla="*/ 304880 h 623650"/>
              <a:gd name="connsiteX3-67" fmla="*/ 3107055 w 12047855"/>
              <a:gd name="connsiteY3-68" fmla="*/ 497920 h 623650"/>
              <a:gd name="connsiteX4-69" fmla="*/ 4834255 w 12047855"/>
              <a:gd name="connsiteY4-70" fmla="*/ 80 h 623650"/>
              <a:gd name="connsiteX5-71" fmla="*/ 6409055 w 12047855"/>
              <a:gd name="connsiteY5-72" fmla="*/ 457280 h 623650"/>
              <a:gd name="connsiteX6-73" fmla="*/ 7912735 w 12047855"/>
              <a:gd name="connsiteY6-74" fmla="*/ 233760 h 623650"/>
              <a:gd name="connsiteX7-75" fmla="*/ 9213215 w 12047855"/>
              <a:gd name="connsiteY7-76" fmla="*/ 467440 h 623650"/>
              <a:gd name="connsiteX8-77" fmla="*/ 10290175 w 12047855"/>
              <a:gd name="connsiteY8-78" fmla="*/ 264240 h 623650"/>
              <a:gd name="connsiteX9-79" fmla="*/ 12047855 w 12047855"/>
              <a:gd name="connsiteY9-80" fmla="*/ 619840 h 623650"/>
              <a:gd name="connsiteX0-81" fmla="*/ 0 w 12182475"/>
              <a:gd name="connsiteY0-82" fmla="*/ 623650 h 627613"/>
              <a:gd name="connsiteX1-83" fmla="*/ 1005840 w 12182475"/>
              <a:gd name="connsiteY1-84" fmla="*/ 578565 h 627613"/>
              <a:gd name="connsiteX2-85" fmla="*/ 1857375 w 12182475"/>
              <a:gd name="connsiteY2-86" fmla="*/ 304880 h 627613"/>
              <a:gd name="connsiteX3-87" fmla="*/ 3107055 w 12182475"/>
              <a:gd name="connsiteY3-88" fmla="*/ 497920 h 627613"/>
              <a:gd name="connsiteX4-89" fmla="*/ 4834255 w 12182475"/>
              <a:gd name="connsiteY4-90" fmla="*/ 80 h 627613"/>
              <a:gd name="connsiteX5-91" fmla="*/ 6409055 w 12182475"/>
              <a:gd name="connsiteY5-92" fmla="*/ 457280 h 627613"/>
              <a:gd name="connsiteX6-93" fmla="*/ 7912735 w 12182475"/>
              <a:gd name="connsiteY6-94" fmla="*/ 233760 h 627613"/>
              <a:gd name="connsiteX7-95" fmla="*/ 9213215 w 12182475"/>
              <a:gd name="connsiteY7-96" fmla="*/ 467440 h 627613"/>
              <a:gd name="connsiteX8-97" fmla="*/ 10290175 w 12182475"/>
              <a:gd name="connsiteY8-98" fmla="*/ 264240 h 627613"/>
              <a:gd name="connsiteX9-99" fmla="*/ 12182475 w 12182475"/>
              <a:gd name="connsiteY9-100" fmla="*/ 627460 h 627613"/>
              <a:gd name="connsiteX0-101" fmla="*/ 0 w 12182475"/>
              <a:gd name="connsiteY0-102" fmla="*/ 623650 h 627460"/>
              <a:gd name="connsiteX1-103" fmla="*/ 1005840 w 12182475"/>
              <a:gd name="connsiteY1-104" fmla="*/ 578565 h 627460"/>
              <a:gd name="connsiteX2-105" fmla="*/ 1857375 w 12182475"/>
              <a:gd name="connsiteY2-106" fmla="*/ 304880 h 627460"/>
              <a:gd name="connsiteX3-107" fmla="*/ 3107055 w 12182475"/>
              <a:gd name="connsiteY3-108" fmla="*/ 497920 h 627460"/>
              <a:gd name="connsiteX4-109" fmla="*/ 4834255 w 12182475"/>
              <a:gd name="connsiteY4-110" fmla="*/ 80 h 627460"/>
              <a:gd name="connsiteX5-111" fmla="*/ 6409055 w 12182475"/>
              <a:gd name="connsiteY5-112" fmla="*/ 457280 h 627460"/>
              <a:gd name="connsiteX6-113" fmla="*/ 7912735 w 12182475"/>
              <a:gd name="connsiteY6-114" fmla="*/ 233760 h 627460"/>
              <a:gd name="connsiteX7-115" fmla="*/ 9213215 w 12182475"/>
              <a:gd name="connsiteY7-116" fmla="*/ 467440 h 627460"/>
              <a:gd name="connsiteX8-117" fmla="*/ 10290175 w 12182475"/>
              <a:gd name="connsiteY8-118" fmla="*/ 264240 h 627460"/>
              <a:gd name="connsiteX9-119" fmla="*/ 12182475 w 12182475"/>
              <a:gd name="connsiteY9-120" fmla="*/ 627460 h 627460"/>
              <a:gd name="connsiteX0-121" fmla="*/ 0 w 12182475"/>
              <a:gd name="connsiteY0-122" fmla="*/ 623650 h 627460"/>
              <a:gd name="connsiteX1-123" fmla="*/ 1005840 w 12182475"/>
              <a:gd name="connsiteY1-124" fmla="*/ 578565 h 627460"/>
              <a:gd name="connsiteX2-125" fmla="*/ 1857375 w 12182475"/>
              <a:gd name="connsiteY2-126" fmla="*/ 304880 h 627460"/>
              <a:gd name="connsiteX3-127" fmla="*/ 3107055 w 12182475"/>
              <a:gd name="connsiteY3-128" fmla="*/ 497920 h 627460"/>
              <a:gd name="connsiteX4-129" fmla="*/ 4834255 w 12182475"/>
              <a:gd name="connsiteY4-130" fmla="*/ 80 h 627460"/>
              <a:gd name="connsiteX5-131" fmla="*/ 6409055 w 12182475"/>
              <a:gd name="connsiteY5-132" fmla="*/ 457280 h 627460"/>
              <a:gd name="connsiteX6-133" fmla="*/ 7912735 w 12182475"/>
              <a:gd name="connsiteY6-134" fmla="*/ 233760 h 627460"/>
              <a:gd name="connsiteX7-135" fmla="*/ 9213215 w 12182475"/>
              <a:gd name="connsiteY7-136" fmla="*/ 467440 h 627460"/>
              <a:gd name="connsiteX8-137" fmla="*/ 10290175 w 12182475"/>
              <a:gd name="connsiteY8-138" fmla="*/ 264240 h 627460"/>
              <a:gd name="connsiteX9-139" fmla="*/ 11428096 w 12182475"/>
              <a:gd name="connsiteY9-140" fmla="*/ 497166 h 627460"/>
              <a:gd name="connsiteX10" fmla="*/ 12182475 w 12182475"/>
              <a:gd name="connsiteY10" fmla="*/ 627460 h 627460"/>
              <a:gd name="connsiteX0-141" fmla="*/ 0 w 12182475"/>
              <a:gd name="connsiteY0-142" fmla="*/ 623650 h 627460"/>
              <a:gd name="connsiteX1-143" fmla="*/ 1005840 w 12182475"/>
              <a:gd name="connsiteY1-144" fmla="*/ 578565 h 627460"/>
              <a:gd name="connsiteX2-145" fmla="*/ 1857375 w 12182475"/>
              <a:gd name="connsiteY2-146" fmla="*/ 304880 h 627460"/>
              <a:gd name="connsiteX3-147" fmla="*/ 3107055 w 12182475"/>
              <a:gd name="connsiteY3-148" fmla="*/ 497920 h 627460"/>
              <a:gd name="connsiteX4-149" fmla="*/ 4834255 w 12182475"/>
              <a:gd name="connsiteY4-150" fmla="*/ 80 h 627460"/>
              <a:gd name="connsiteX5-151" fmla="*/ 6409055 w 12182475"/>
              <a:gd name="connsiteY5-152" fmla="*/ 457280 h 627460"/>
              <a:gd name="connsiteX6-153" fmla="*/ 7912735 w 12182475"/>
              <a:gd name="connsiteY6-154" fmla="*/ 233760 h 627460"/>
              <a:gd name="connsiteX7-155" fmla="*/ 9213215 w 12182475"/>
              <a:gd name="connsiteY7-156" fmla="*/ 467440 h 627460"/>
              <a:gd name="connsiteX8-157" fmla="*/ 10290175 w 12182475"/>
              <a:gd name="connsiteY8-158" fmla="*/ 264240 h 627460"/>
              <a:gd name="connsiteX9-159" fmla="*/ 11486516 w 12182475"/>
              <a:gd name="connsiteY9-160" fmla="*/ 575906 h 627460"/>
              <a:gd name="connsiteX10-161" fmla="*/ 12182475 w 12182475"/>
              <a:gd name="connsiteY10-162" fmla="*/ 627460 h 627460"/>
              <a:gd name="connsiteX0-163" fmla="*/ 0 w 12182475"/>
              <a:gd name="connsiteY0-164" fmla="*/ 623650 h 627460"/>
              <a:gd name="connsiteX1-165" fmla="*/ 1005840 w 12182475"/>
              <a:gd name="connsiteY1-166" fmla="*/ 578565 h 627460"/>
              <a:gd name="connsiteX2-167" fmla="*/ 1857375 w 12182475"/>
              <a:gd name="connsiteY2-168" fmla="*/ 304880 h 627460"/>
              <a:gd name="connsiteX3-169" fmla="*/ 3107055 w 12182475"/>
              <a:gd name="connsiteY3-170" fmla="*/ 497920 h 627460"/>
              <a:gd name="connsiteX4-171" fmla="*/ 4834255 w 12182475"/>
              <a:gd name="connsiteY4-172" fmla="*/ 80 h 627460"/>
              <a:gd name="connsiteX5-173" fmla="*/ 6409055 w 12182475"/>
              <a:gd name="connsiteY5-174" fmla="*/ 457280 h 627460"/>
              <a:gd name="connsiteX6-175" fmla="*/ 7912735 w 12182475"/>
              <a:gd name="connsiteY6-176" fmla="*/ 233760 h 627460"/>
              <a:gd name="connsiteX7-177" fmla="*/ 9213215 w 12182475"/>
              <a:gd name="connsiteY7-178" fmla="*/ 467440 h 627460"/>
              <a:gd name="connsiteX8-179" fmla="*/ 10290175 w 12182475"/>
              <a:gd name="connsiteY8-180" fmla="*/ 264240 h 627460"/>
              <a:gd name="connsiteX9-181" fmla="*/ 11473816 w 12182475"/>
              <a:gd name="connsiteY9-182" fmla="*/ 588606 h 627460"/>
              <a:gd name="connsiteX10-183" fmla="*/ 12182475 w 12182475"/>
              <a:gd name="connsiteY10-184" fmla="*/ 627460 h 627460"/>
              <a:gd name="connsiteX0-185" fmla="*/ 0 w 12182475"/>
              <a:gd name="connsiteY0-186" fmla="*/ 623650 h 627460"/>
              <a:gd name="connsiteX1-187" fmla="*/ 1005840 w 12182475"/>
              <a:gd name="connsiteY1-188" fmla="*/ 578565 h 627460"/>
              <a:gd name="connsiteX2-189" fmla="*/ 1857375 w 12182475"/>
              <a:gd name="connsiteY2-190" fmla="*/ 304880 h 627460"/>
              <a:gd name="connsiteX3-191" fmla="*/ 3107055 w 12182475"/>
              <a:gd name="connsiteY3-192" fmla="*/ 497920 h 627460"/>
              <a:gd name="connsiteX4-193" fmla="*/ 4834255 w 12182475"/>
              <a:gd name="connsiteY4-194" fmla="*/ 80 h 627460"/>
              <a:gd name="connsiteX5-195" fmla="*/ 6409055 w 12182475"/>
              <a:gd name="connsiteY5-196" fmla="*/ 457280 h 627460"/>
              <a:gd name="connsiteX6-197" fmla="*/ 7912735 w 12182475"/>
              <a:gd name="connsiteY6-198" fmla="*/ 233760 h 627460"/>
              <a:gd name="connsiteX7-199" fmla="*/ 9213215 w 12182475"/>
              <a:gd name="connsiteY7-200" fmla="*/ 467440 h 627460"/>
              <a:gd name="connsiteX8-201" fmla="*/ 10290175 w 12182475"/>
              <a:gd name="connsiteY8-202" fmla="*/ 264240 h 627460"/>
              <a:gd name="connsiteX9-203" fmla="*/ 11473816 w 12182475"/>
              <a:gd name="connsiteY9-204" fmla="*/ 588606 h 627460"/>
              <a:gd name="connsiteX10-205" fmla="*/ 12182475 w 12182475"/>
              <a:gd name="connsiteY10-206" fmla="*/ 627460 h 627460"/>
              <a:gd name="connsiteX0-207" fmla="*/ 0 w 12182475"/>
              <a:gd name="connsiteY0-208" fmla="*/ 623831 h 627641"/>
              <a:gd name="connsiteX1-209" fmla="*/ 1005840 w 12182475"/>
              <a:gd name="connsiteY1-210" fmla="*/ 578746 h 627641"/>
              <a:gd name="connsiteX2-211" fmla="*/ 1857375 w 12182475"/>
              <a:gd name="connsiteY2-212" fmla="*/ 305061 h 627641"/>
              <a:gd name="connsiteX3-213" fmla="*/ 3107055 w 12182475"/>
              <a:gd name="connsiteY3-214" fmla="*/ 531715 h 627641"/>
              <a:gd name="connsiteX4-215" fmla="*/ 4834255 w 12182475"/>
              <a:gd name="connsiteY4-216" fmla="*/ 261 h 627641"/>
              <a:gd name="connsiteX5-217" fmla="*/ 6409055 w 12182475"/>
              <a:gd name="connsiteY5-218" fmla="*/ 457461 h 627641"/>
              <a:gd name="connsiteX6-219" fmla="*/ 7912735 w 12182475"/>
              <a:gd name="connsiteY6-220" fmla="*/ 233941 h 627641"/>
              <a:gd name="connsiteX7-221" fmla="*/ 9213215 w 12182475"/>
              <a:gd name="connsiteY7-222" fmla="*/ 467621 h 627641"/>
              <a:gd name="connsiteX8-223" fmla="*/ 10290175 w 12182475"/>
              <a:gd name="connsiteY8-224" fmla="*/ 264421 h 627641"/>
              <a:gd name="connsiteX9-225" fmla="*/ 11473816 w 12182475"/>
              <a:gd name="connsiteY9-226" fmla="*/ 588787 h 627641"/>
              <a:gd name="connsiteX10-227" fmla="*/ 12182475 w 12182475"/>
              <a:gd name="connsiteY10-228" fmla="*/ 627641 h 6276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161" y="connsiteY10-162"/>
              </a:cxn>
            </a:cxnLst>
            <a:rect l="l" t="t" r="r" b="b"/>
            <a:pathLst>
              <a:path w="12182475" h="627641">
                <a:moveTo>
                  <a:pt x="0" y="623831"/>
                </a:moveTo>
                <a:cubicBezTo>
                  <a:pt x="288713" y="617904"/>
                  <a:pt x="696278" y="631874"/>
                  <a:pt x="1005840" y="578746"/>
                </a:cubicBezTo>
                <a:cubicBezTo>
                  <a:pt x="1315402" y="525618"/>
                  <a:pt x="1507173" y="312899"/>
                  <a:pt x="1857375" y="305061"/>
                </a:cubicBezTo>
                <a:cubicBezTo>
                  <a:pt x="2207577" y="297223"/>
                  <a:pt x="2610908" y="582515"/>
                  <a:pt x="3107055" y="531715"/>
                </a:cubicBezTo>
                <a:cubicBezTo>
                  <a:pt x="3603202" y="480915"/>
                  <a:pt x="4283922" y="12637"/>
                  <a:pt x="4834255" y="261"/>
                </a:cubicBezTo>
                <a:cubicBezTo>
                  <a:pt x="5384588" y="-12115"/>
                  <a:pt x="5895975" y="418514"/>
                  <a:pt x="6409055" y="457461"/>
                </a:cubicBezTo>
                <a:cubicBezTo>
                  <a:pt x="6922135" y="496408"/>
                  <a:pt x="7445375" y="232248"/>
                  <a:pt x="7912735" y="233941"/>
                </a:cubicBezTo>
                <a:cubicBezTo>
                  <a:pt x="8380095" y="235634"/>
                  <a:pt x="8816975" y="462541"/>
                  <a:pt x="9213215" y="467621"/>
                </a:cubicBezTo>
                <a:cubicBezTo>
                  <a:pt x="9609455" y="472701"/>
                  <a:pt x="9913408" y="244227"/>
                  <a:pt x="10290175" y="264421"/>
                </a:cubicBezTo>
                <a:cubicBezTo>
                  <a:pt x="10666942" y="284615"/>
                  <a:pt x="11158433" y="528250"/>
                  <a:pt x="11473816" y="588787"/>
                </a:cubicBezTo>
                <a:cubicBezTo>
                  <a:pt x="11789199" y="649324"/>
                  <a:pt x="12054205" y="613545"/>
                  <a:pt x="12182475" y="627641"/>
                </a:cubicBezTo>
              </a:path>
            </a:pathLst>
          </a:cu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15" name="任意多边形: 形状 363"/>
          <p:cNvSpPr/>
          <p:nvPr/>
        </p:nvSpPr>
        <p:spPr>
          <a:xfrm>
            <a:off x="635601" y="3044639"/>
            <a:ext cx="463816" cy="540377"/>
          </a:xfrm>
          <a:custGeom>
            <a:avLst/>
            <a:gdLst>
              <a:gd name="connsiteX0" fmla="*/ 231908 w 463816"/>
              <a:gd name="connsiteY0" fmla="*/ 0 h 540377"/>
              <a:gd name="connsiteX1" fmla="*/ 463816 w 463816"/>
              <a:gd name="connsiteY1" fmla="*/ 231907 h 540377"/>
              <a:gd name="connsiteX2" fmla="*/ 322177 w 463816"/>
              <a:gd name="connsiteY2" fmla="*/ 445590 h 540377"/>
              <a:gd name="connsiteX3" fmla="*/ 279132 w 463816"/>
              <a:gd name="connsiteY3" fmla="*/ 458952 h 540377"/>
              <a:gd name="connsiteX4" fmla="*/ 231905 w 463816"/>
              <a:gd name="connsiteY4" fmla="*/ 540377 h 540377"/>
              <a:gd name="connsiteX5" fmla="*/ 184678 w 463816"/>
              <a:gd name="connsiteY5" fmla="*/ 458950 h 540377"/>
              <a:gd name="connsiteX6" fmla="*/ 141639 w 463816"/>
              <a:gd name="connsiteY6" fmla="*/ 445590 h 540377"/>
              <a:gd name="connsiteX7" fmla="*/ 0 w 463816"/>
              <a:gd name="connsiteY7" fmla="*/ 231907 h 540377"/>
              <a:gd name="connsiteX8" fmla="*/ 231908 w 463816"/>
              <a:gd name="connsiteY8" fmla="*/ 0 h 54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816" h="540377">
                <a:moveTo>
                  <a:pt x="231908" y="0"/>
                </a:moveTo>
                <a:cubicBezTo>
                  <a:pt x="359987" y="0"/>
                  <a:pt x="463816" y="103828"/>
                  <a:pt x="463816" y="231907"/>
                </a:cubicBezTo>
                <a:cubicBezTo>
                  <a:pt x="463816" y="327966"/>
                  <a:pt x="405412" y="410384"/>
                  <a:pt x="322177" y="445590"/>
                </a:cubicBezTo>
                <a:lnTo>
                  <a:pt x="279132" y="458952"/>
                </a:lnTo>
                <a:lnTo>
                  <a:pt x="231905" y="540377"/>
                </a:lnTo>
                <a:lnTo>
                  <a:pt x="184678" y="458950"/>
                </a:lnTo>
                <a:lnTo>
                  <a:pt x="141639" y="445590"/>
                </a:lnTo>
                <a:cubicBezTo>
                  <a:pt x="58404" y="410384"/>
                  <a:pt x="0" y="327966"/>
                  <a:pt x="0" y="231907"/>
                </a:cubicBezTo>
                <a:cubicBezTo>
                  <a:pt x="0" y="103828"/>
                  <a:pt x="103829" y="0"/>
                  <a:pt x="231908" y="0"/>
                </a:cubicBez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17" name="任意多边形: 形状 372"/>
          <p:cNvSpPr/>
          <p:nvPr/>
        </p:nvSpPr>
        <p:spPr>
          <a:xfrm>
            <a:off x="2010919" y="4330993"/>
            <a:ext cx="463816" cy="525091"/>
          </a:xfrm>
          <a:custGeom>
            <a:avLst/>
            <a:gdLst>
              <a:gd name="connsiteX0" fmla="*/ 229103 w 463816"/>
              <a:gd name="connsiteY0" fmla="*/ 0 h 525091"/>
              <a:gd name="connsiteX1" fmla="*/ 266676 w 463816"/>
              <a:gd name="connsiteY1" fmla="*/ 64782 h 525091"/>
              <a:gd name="connsiteX2" fmla="*/ 278646 w 463816"/>
              <a:gd name="connsiteY2" fmla="*/ 65989 h 525091"/>
              <a:gd name="connsiteX3" fmla="*/ 463816 w 463816"/>
              <a:gd name="connsiteY3" fmla="*/ 293184 h 525091"/>
              <a:gd name="connsiteX4" fmla="*/ 231908 w 463816"/>
              <a:gd name="connsiteY4" fmla="*/ 525091 h 525091"/>
              <a:gd name="connsiteX5" fmla="*/ 0 w 463816"/>
              <a:gd name="connsiteY5" fmla="*/ 293184 h 525091"/>
              <a:gd name="connsiteX6" fmla="*/ 185171 w 463816"/>
              <a:gd name="connsiteY6" fmla="*/ 65989 h 525091"/>
              <a:gd name="connsiteX7" fmla="*/ 191181 w 463816"/>
              <a:gd name="connsiteY7" fmla="*/ 65383 h 52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816" h="525091">
                <a:moveTo>
                  <a:pt x="229103" y="0"/>
                </a:moveTo>
                <a:lnTo>
                  <a:pt x="266676" y="64782"/>
                </a:lnTo>
                <a:lnTo>
                  <a:pt x="278646" y="65989"/>
                </a:lnTo>
                <a:cubicBezTo>
                  <a:pt x="384322" y="87613"/>
                  <a:pt x="463816" y="181115"/>
                  <a:pt x="463816" y="293184"/>
                </a:cubicBezTo>
                <a:cubicBezTo>
                  <a:pt x="463816" y="421263"/>
                  <a:pt x="359987" y="525091"/>
                  <a:pt x="231908" y="525091"/>
                </a:cubicBezTo>
                <a:cubicBezTo>
                  <a:pt x="103829" y="525091"/>
                  <a:pt x="0" y="421263"/>
                  <a:pt x="0" y="293184"/>
                </a:cubicBezTo>
                <a:cubicBezTo>
                  <a:pt x="0" y="181115"/>
                  <a:pt x="79494" y="87613"/>
                  <a:pt x="185171" y="65989"/>
                </a:cubicBezTo>
                <a:lnTo>
                  <a:pt x="191181" y="65383"/>
                </a:ln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2699" y="2355448"/>
            <a:ext cx="1504771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B</a:t>
            </a:r>
            <a:r>
              <a:rPr lang="zh-CN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rand</a:t>
            </a:r>
            <a:endParaRPr lang="en-US" altLang="zh-CN" sz="1600" b="1" dirty="0">
              <a:solidFill>
                <a:prstClr val="black">
                  <a:lumMod val="85000"/>
                  <a:lumOff val="15000"/>
                </a:prst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M</a:t>
            </a:r>
            <a:r>
              <a:rPr lang="zh-CN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aintenance</a:t>
            </a:r>
          </a:p>
        </p:txBody>
      </p:sp>
      <p:sp>
        <p:nvSpPr>
          <p:cNvPr id="19" name="矩形 18"/>
          <p:cNvSpPr/>
          <p:nvPr/>
        </p:nvSpPr>
        <p:spPr>
          <a:xfrm>
            <a:off x="3979677" y="4975079"/>
            <a:ext cx="945900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Tracing</a:t>
            </a:r>
          </a:p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S</a:t>
            </a:r>
            <a:r>
              <a:rPr lang="zh-CN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ystem</a:t>
            </a:r>
          </a:p>
        </p:txBody>
      </p:sp>
      <p:sp>
        <p:nvSpPr>
          <p:cNvPr id="20" name="矩形 19"/>
          <p:cNvSpPr/>
          <p:nvPr/>
        </p:nvSpPr>
        <p:spPr>
          <a:xfrm>
            <a:off x="10069735" y="2117866"/>
            <a:ext cx="1535741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Bring Value</a:t>
            </a:r>
          </a:p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to Packaging</a:t>
            </a:r>
            <a:endParaRPr lang="zh-CN" alt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536800" y="4989318"/>
            <a:ext cx="1412053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Print&amp; R</a:t>
            </a:r>
            <a:r>
              <a:rPr lang="zh-CN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ead</a:t>
            </a:r>
            <a:endParaRPr lang="en-US" altLang="zh-CN" sz="1600" b="1" dirty="0">
              <a:solidFill>
                <a:prstClr val="black">
                  <a:lumMod val="85000"/>
                  <a:lumOff val="15000"/>
                </a:prst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T</a:t>
            </a:r>
            <a:r>
              <a:rPr lang="zh-CN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echnology</a:t>
            </a:r>
          </a:p>
        </p:txBody>
      </p:sp>
      <p:sp>
        <p:nvSpPr>
          <p:cNvPr id="22" name="矩形 21"/>
          <p:cNvSpPr/>
          <p:nvPr/>
        </p:nvSpPr>
        <p:spPr>
          <a:xfrm>
            <a:off x="1564580" y="2067161"/>
            <a:ext cx="1404038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Excel in</a:t>
            </a:r>
          </a:p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Compliance</a:t>
            </a:r>
            <a:endParaRPr lang="zh-CN" alt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3" name="任意多边形: 形状 363"/>
          <p:cNvSpPr/>
          <p:nvPr/>
        </p:nvSpPr>
        <p:spPr>
          <a:xfrm>
            <a:off x="2040560" y="2769885"/>
            <a:ext cx="463816" cy="540377"/>
          </a:xfrm>
          <a:custGeom>
            <a:avLst/>
            <a:gdLst>
              <a:gd name="connsiteX0" fmla="*/ 231908 w 463816"/>
              <a:gd name="connsiteY0" fmla="*/ 0 h 540377"/>
              <a:gd name="connsiteX1" fmla="*/ 463816 w 463816"/>
              <a:gd name="connsiteY1" fmla="*/ 231907 h 540377"/>
              <a:gd name="connsiteX2" fmla="*/ 322177 w 463816"/>
              <a:gd name="connsiteY2" fmla="*/ 445590 h 540377"/>
              <a:gd name="connsiteX3" fmla="*/ 279132 w 463816"/>
              <a:gd name="connsiteY3" fmla="*/ 458952 h 540377"/>
              <a:gd name="connsiteX4" fmla="*/ 231905 w 463816"/>
              <a:gd name="connsiteY4" fmla="*/ 540377 h 540377"/>
              <a:gd name="connsiteX5" fmla="*/ 184678 w 463816"/>
              <a:gd name="connsiteY5" fmla="*/ 458950 h 540377"/>
              <a:gd name="connsiteX6" fmla="*/ 141639 w 463816"/>
              <a:gd name="connsiteY6" fmla="*/ 445590 h 540377"/>
              <a:gd name="connsiteX7" fmla="*/ 0 w 463816"/>
              <a:gd name="connsiteY7" fmla="*/ 231907 h 540377"/>
              <a:gd name="connsiteX8" fmla="*/ 231908 w 463816"/>
              <a:gd name="connsiteY8" fmla="*/ 0 h 54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816" h="540377">
                <a:moveTo>
                  <a:pt x="231908" y="0"/>
                </a:moveTo>
                <a:cubicBezTo>
                  <a:pt x="359987" y="0"/>
                  <a:pt x="463816" y="103828"/>
                  <a:pt x="463816" y="231907"/>
                </a:cubicBezTo>
                <a:cubicBezTo>
                  <a:pt x="463816" y="327966"/>
                  <a:pt x="405412" y="410384"/>
                  <a:pt x="322177" y="445590"/>
                </a:cubicBezTo>
                <a:lnTo>
                  <a:pt x="279132" y="458952"/>
                </a:lnTo>
                <a:lnTo>
                  <a:pt x="231905" y="540377"/>
                </a:lnTo>
                <a:lnTo>
                  <a:pt x="184678" y="458950"/>
                </a:lnTo>
                <a:lnTo>
                  <a:pt x="141639" y="445590"/>
                </a:lnTo>
                <a:cubicBezTo>
                  <a:pt x="58404" y="410384"/>
                  <a:pt x="0" y="327966"/>
                  <a:pt x="0" y="231907"/>
                </a:cubicBezTo>
                <a:cubicBezTo>
                  <a:pt x="0" y="103828"/>
                  <a:pt x="103829" y="0"/>
                  <a:pt x="231908" y="0"/>
                </a:cubicBez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24" name="任意多边形: 形状 363"/>
          <p:cNvSpPr/>
          <p:nvPr/>
        </p:nvSpPr>
        <p:spPr>
          <a:xfrm>
            <a:off x="3423140" y="2937908"/>
            <a:ext cx="463816" cy="540377"/>
          </a:xfrm>
          <a:custGeom>
            <a:avLst/>
            <a:gdLst>
              <a:gd name="connsiteX0" fmla="*/ 231908 w 463816"/>
              <a:gd name="connsiteY0" fmla="*/ 0 h 540377"/>
              <a:gd name="connsiteX1" fmla="*/ 463816 w 463816"/>
              <a:gd name="connsiteY1" fmla="*/ 231907 h 540377"/>
              <a:gd name="connsiteX2" fmla="*/ 322177 w 463816"/>
              <a:gd name="connsiteY2" fmla="*/ 445590 h 540377"/>
              <a:gd name="connsiteX3" fmla="*/ 279132 w 463816"/>
              <a:gd name="connsiteY3" fmla="*/ 458952 h 540377"/>
              <a:gd name="connsiteX4" fmla="*/ 231905 w 463816"/>
              <a:gd name="connsiteY4" fmla="*/ 540377 h 540377"/>
              <a:gd name="connsiteX5" fmla="*/ 184678 w 463816"/>
              <a:gd name="connsiteY5" fmla="*/ 458950 h 540377"/>
              <a:gd name="connsiteX6" fmla="*/ 141639 w 463816"/>
              <a:gd name="connsiteY6" fmla="*/ 445590 h 540377"/>
              <a:gd name="connsiteX7" fmla="*/ 0 w 463816"/>
              <a:gd name="connsiteY7" fmla="*/ 231907 h 540377"/>
              <a:gd name="connsiteX8" fmla="*/ 231908 w 463816"/>
              <a:gd name="connsiteY8" fmla="*/ 0 h 54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816" h="540377">
                <a:moveTo>
                  <a:pt x="231908" y="0"/>
                </a:moveTo>
                <a:cubicBezTo>
                  <a:pt x="359987" y="0"/>
                  <a:pt x="463816" y="103828"/>
                  <a:pt x="463816" y="231907"/>
                </a:cubicBezTo>
                <a:cubicBezTo>
                  <a:pt x="463816" y="327966"/>
                  <a:pt x="405412" y="410384"/>
                  <a:pt x="322177" y="445590"/>
                </a:cubicBezTo>
                <a:lnTo>
                  <a:pt x="279132" y="458952"/>
                </a:lnTo>
                <a:lnTo>
                  <a:pt x="231905" y="540377"/>
                </a:lnTo>
                <a:lnTo>
                  <a:pt x="184678" y="458950"/>
                </a:lnTo>
                <a:lnTo>
                  <a:pt x="141639" y="445590"/>
                </a:lnTo>
                <a:cubicBezTo>
                  <a:pt x="58404" y="410384"/>
                  <a:pt x="0" y="327966"/>
                  <a:pt x="0" y="231907"/>
                </a:cubicBezTo>
                <a:cubicBezTo>
                  <a:pt x="0" y="103828"/>
                  <a:pt x="103829" y="0"/>
                  <a:pt x="231908" y="0"/>
                </a:cubicBez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25" name="任意多边形: 形状 363"/>
          <p:cNvSpPr/>
          <p:nvPr/>
        </p:nvSpPr>
        <p:spPr>
          <a:xfrm>
            <a:off x="4665786" y="2562770"/>
            <a:ext cx="463816" cy="540377"/>
          </a:xfrm>
          <a:custGeom>
            <a:avLst/>
            <a:gdLst>
              <a:gd name="connsiteX0" fmla="*/ 231908 w 463816"/>
              <a:gd name="connsiteY0" fmla="*/ 0 h 540377"/>
              <a:gd name="connsiteX1" fmla="*/ 463816 w 463816"/>
              <a:gd name="connsiteY1" fmla="*/ 231907 h 540377"/>
              <a:gd name="connsiteX2" fmla="*/ 322177 w 463816"/>
              <a:gd name="connsiteY2" fmla="*/ 445590 h 540377"/>
              <a:gd name="connsiteX3" fmla="*/ 279132 w 463816"/>
              <a:gd name="connsiteY3" fmla="*/ 458952 h 540377"/>
              <a:gd name="connsiteX4" fmla="*/ 231905 w 463816"/>
              <a:gd name="connsiteY4" fmla="*/ 540377 h 540377"/>
              <a:gd name="connsiteX5" fmla="*/ 184678 w 463816"/>
              <a:gd name="connsiteY5" fmla="*/ 458950 h 540377"/>
              <a:gd name="connsiteX6" fmla="*/ 141639 w 463816"/>
              <a:gd name="connsiteY6" fmla="*/ 445590 h 540377"/>
              <a:gd name="connsiteX7" fmla="*/ 0 w 463816"/>
              <a:gd name="connsiteY7" fmla="*/ 231907 h 540377"/>
              <a:gd name="connsiteX8" fmla="*/ 231908 w 463816"/>
              <a:gd name="connsiteY8" fmla="*/ 0 h 54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816" h="540377">
                <a:moveTo>
                  <a:pt x="231908" y="0"/>
                </a:moveTo>
                <a:cubicBezTo>
                  <a:pt x="359987" y="0"/>
                  <a:pt x="463816" y="103828"/>
                  <a:pt x="463816" y="231907"/>
                </a:cubicBezTo>
                <a:cubicBezTo>
                  <a:pt x="463816" y="327966"/>
                  <a:pt x="405412" y="410384"/>
                  <a:pt x="322177" y="445590"/>
                </a:cubicBezTo>
                <a:lnTo>
                  <a:pt x="279132" y="458952"/>
                </a:lnTo>
                <a:lnTo>
                  <a:pt x="231905" y="540377"/>
                </a:lnTo>
                <a:lnTo>
                  <a:pt x="184678" y="458950"/>
                </a:lnTo>
                <a:lnTo>
                  <a:pt x="141639" y="445590"/>
                </a:lnTo>
                <a:cubicBezTo>
                  <a:pt x="58404" y="410384"/>
                  <a:pt x="0" y="327966"/>
                  <a:pt x="0" y="231907"/>
                </a:cubicBezTo>
                <a:cubicBezTo>
                  <a:pt x="0" y="103828"/>
                  <a:pt x="103829" y="0"/>
                  <a:pt x="231908" y="0"/>
                </a:cubicBez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26" name="任意多边形: 形状 363"/>
          <p:cNvSpPr/>
          <p:nvPr/>
        </p:nvSpPr>
        <p:spPr>
          <a:xfrm>
            <a:off x="5921752" y="2923916"/>
            <a:ext cx="463816" cy="540377"/>
          </a:xfrm>
          <a:custGeom>
            <a:avLst/>
            <a:gdLst>
              <a:gd name="connsiteX0" fmla="*/ 231908 w 463816"/>
              <a:gd name="connsiteY0" fmla="*/ 0 h 540377"/>
              <a:gd name="connsiteX1" fmla="*/ 463816 w 463816"/>
              <a:gd name="connsiteY1" fmla="*/ 231907 h 540377"/>
              <a:gd name="connsiteX2" fmla="*/ 322177 w 463816"/>
              <a:gd name="connsiteY2" fmla="*/ 445590 h 540377"/>
              <a:gd name="connsiteX3" fmla="*/ 279132 w 463816"/>
              <a:gd name="connsiteY3" fmla="*/ 458952 h 540377"/>
              <a:gd name="connsiteX4" fmla="*/ 231905 w 463816"/>
              <a:gd name="connsiteY4" fmla="*/ 540377 h 540377"/>
              <a:gd name="connsiteX5" fmla="*/ 184678 w 463816"/>
              <a:gd name="connsiteY5" fmla="*/ 458950 h 540377"/>
              <a:gd name="connsiteX6" fmla="*/ 141639 w 463816"/>
              <a:gd name="connsiteY6" fmla="*/ 445590 h 540377"/>
              <a:gd name="connsiteX7" fmla="*/ 0 w 463816"/>
              <a:gd name="connsiteY7" fmla="*/ 231907 h 540377"/>
              <a:gd name="connsiteX8" fmla="*/ 231908 w 463816"/>
              <a:gd name="connsiteY8" fmla="*/ 0 h 54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816" h="540377">
                <a:moveTo>
                  <a:pt x="231908" y="0"/>
                </a:moveTo>
                <a:cubicBezTo>
                  <a:pt x="359987" y="0"/>
                  <a:pt x="463816" y="103828"/>
                  <a:pt x="463816" y="231907"/>
                </a:cubicBezTo>
                <a:cubicBezTo>
                  <a:pt x="463816" y="327966"/>
                  <a:pt x="405412" y="410384"/>
                  <a:pt x="322177" y="445590"/>
                </a:cubicBezTo>
                <a:lnTo>
                  <a:pt x="279132" y="458952"/>
                </a:lnTo>
                <a:lnTo>
                  <a:pt x="231905" y="540377"/>
                </a:lnTo>
                <a:lnTo>
                  <a:pt x="184678" y="458950"/>
                </a:lnTo>
                <a:lnTo>
                  <a:pt x="141639" y="445590"/>
                </a:lnTo>
                <a:cubicBezTo>
                  <a:pt x="58404" y="410384"/>
                  <a:pt x="0" y="327966"/>
                  <a:pt x="0" y="231907"/>
                </a:cubicBezTo>
                <a:cubicBezTo>
                  <a:pt x="0" y="103828"/>
                  <a:pt x="103829" y="0"/>
                  <a:pt x="231908" y="0"/>
                </a:cubicBez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27629" y="1877756"/>
            <a:ext cx="940129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Reduce</a:t>
            </a:r>
          </a:p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Waste</a:t>
            </a:r>
          </a:p>
        </p:txBody>
      </p:sp>
      <p:sp>
        <p:nvSpPr>
          <p:cNvPr id="28" name="矩形 27"/>
          <p:cNvSpPr/>
          <p:nvPr/>
        </p:nvSpPr>
        <p:spPr>
          <a:xfrm>
            <a:off x="8589344" y="2247949"/>
            <a:ext cx="1155894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Optimize</a:t>
            </a:r>
          </a:p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Footprint</a:t>
            </a:r>
          </a:p>
        </p:txBody>
      </p:sp>
      <p:sp>
        <p:nvSpPr>
          <p:cNvPr id="29" name="任意多边形: 形状 363"/>
          <p:cNvSpPr/>
          <p:nvPr/>
        </p:nvSpPr>
        <p:spPr>
          <a:xfrm>
            <a:off x="7168663" y="2753270"/>
            <a:ext cx="463816" cy="540377"/>
          </a:xfrm>
          <a:custGeom>
            <a:avLst/>
            <a:gdLst>
              <a:gd name="connsiteX0" fmla="*/ 231908 w 463816"/>
              <a:gd name="connsiteY0" fmla="*/ 0 h 540377"/>
              <a:gd name="connsiteX1" fmla="*/ 463816 w 463816"/>
              <a:gd name="connsiteY1" fmla="*/ 231907 h 540377"/>
              <a:gd name="connsiteX2" fmla="*/ 322177 w 463816"/>
              <a:gd name="connsiteY2" fmla="*/ 445590 h 540377"/>
              <a:gd name="connsiteX3" fmla="*/ 279132 w 463816"/>
              <a:gd name="connsiteY3" fmla="*/ 458952 h 540377"/>
              <a:gd name="connsiteX4" fmla="*/ 231905 w 463816"/>
              <a:gd name="connsiteY4" fmla="*/ 540377 h 540377"/>
              <a:gd name="connsiteX5" fmla="*/ 184678 w 463816"/>
              <a:gd name="connsiteY5" fmla="*/ 458950 h 540377"/>
              <a:gd name="connsiteX6" fmla="*/ 141639 w 463816"/>
              <a:gd name="connsiteY6" fmla="*/ 445590 h 540377"/>
              <a:gd name="connsiteX7" fmla="*/ 0 w 463816"/>
              <a:gd name="connsiteY7" fmla="*/ 231907 h 540377"/>
              <a:gd name="connsiteX8" fmla="*/ 231908 w 463816"/>
              <a:gd name="connsiteY8" fmla="*/ 0 h 54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816" h="540377">
                <a:moveTo>
                  <a:pt x="231908" y="0"/>
                </a:moveTo>
                <a:cubicBezTo>
                  <a:pt x="359987" y="0"/>
                  <a:pt x="463816" y="103828"/>
                  <a:pt x="463816" y="231907"/>
                </a:cubicBezTo>
                <a:cubicBezTo>
                  <a:pt x="463816" y="327966"/>
                  <a:pt x="405412" y="410384"/>
                  <a:pt x="322177" y="445590"/>
                </a:cubicBezTo>
                <a:lnTo>
                  <a:pt x="279132" y="458952"/>
                </a:lnTo>
                <a:lnTo>
                  <a:pt x="231905" y="540377"/>
                </a:lnTo>
                <a:lnTo>
                  <a:pt x="184678" y="458950"/>
                </a:lnTo>
                <a:lnTo>
                  <a:pt x="141639" y="445590"/>
                </a:lnTo>
                <a:cubicBezTo>
                  <a:pt x="58404" y="410384"/>
                  <a:pt x="0" y="327966"/>
                  <a:pt x="0" y="231907"/>
                </a:cubicBezTo>
                <a:cubicBezTo>
                  <a:pt x="0" y="103828"/>
                  <a:pt x="103829" y="0"/>
                  <a:pt x="231908" y="0"/>
                </a:cubicBez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30" name="任意多边形: 形状 363"/>
          <p:cNvSpPr/>
          <p:nvPr/>
        </p:nvSpPr>
        <p:spPr>
          <a:xfrm>
            <a:off x="8935383" y="3008929"/>
            <a:ext cx="463816" cy="540377"/>
          </a:xfrm>
          <a:custGeom>
            <a:avLst/>
            <a:gdLst>
              <a:gd name="connsiteX0" fmla="*/ 231908 w 463816"/>
              <a:gd name="connsiteY0" fmla="*/ 0 h 540377"/>
              <a:gd name="connsiteX1" fmla="*/ 463816 w 463816"/>
              <a:gd name="connsiteY1" fmla="*/ 231907 h 540377"/>
              <a:gd name="connsiteX2" fmla="*/ 322177 w 463816"/>
              <a:gd name="connsiteY2" fmla="*/ 445590 h 540377"/>
              <a:gd name="connsiteX3" fmla="*/ 279132 w 463816"/>
              <a:gd name="connsiteY3" fmla="*/ 458952 h 540377"/>
              <a:gd name="connsiteX4" fmla="*/ 231905 w 463816"/>
              <a:gd name="connsiteY4" fmla="*/ 540377 h 540377"/>
              <a:gd name="connsiteX5" fmla="*/ 184678 w 463816"/>
              <a:gd name="connsiteY5" fmla="*/ 458950 h 540377"/>
              <a:gd name="connsiteX6" fmla="*/ 141639 w 463816"/>
              <a:gd name="connsiteY6" fmla="*/ 445590 h 540377"/>
              <a:gd name="connsiteX7" fmla="*/ 0 w 463816"/>
              <a:gd name="connsiteY7" fmla="*/ 231907 h 540377"/>
              <a:gd name="connsiteX8" fmla="*/ 231908 w 463816"/>
              <a:gd name="connsiteY8" fmla="*/ 0 h 54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816" h="540377">
                <a:moveTo>
                  <a:pt x="231908" y="0"/>
                </a:moveTo>
                <a:cubicBezTo>
                  <a:pt x="359987" y="0"/>
                  <a:pt x="463816" y="103828"/>
                  <a:pt x="463816" y="231907"/>
                </a:cubicBezTo>
                <a:cubicBezTo>
                  <a:pt x="463816" y="327966"/>
                  <a:pt x="405412" y="410384"/>
                  <a:pt x="322177" y="445590"/>
                </a:cubicBezTo>
                <a:lnTo>
                  <a:pt x="279132" y="458952"/>
                </a:lnTo>
                <a:lnTo>
                  <a:pt x="231905" y="540377"/>
                </a:lnTo>
                <a:lnTo>
                  <a:pt x="184678" y="458950"/>
                </a:lnTo>
                <a:lnTo>
                  <a:pt x="141639" y="445590"/>
                </a:lnTo>
                <a:cubicBezTo>
                  <a:pt x="58404" y="410384"/>
                  <a:pt x="0" y="327966"/>
                  <a:pt x="0" y="231907"/>
                </a:cubicBezTo>
                <a:cubicBezTo>
                  <a:pt x="0" y="103828"/>
                  <a:pt x="103829" y="0"/>
                  <a:pt x="231908" y="0"/>
                </a:cubicBez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730512" y="4669601"/>
            <a:ext cx="1889492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Environmentally</a:t>
            </a:r>
          </a:p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Friendly</a:t>
            </a:r>
            <a:endParaRPr lang="zh-CN" alt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2" name="任意多边形: 形状 363"/>
          <p:cNvSpPr/>
          <p:nvPr/>
        </p:nvSpPr>
        <p:spPr>
          <a:xfrm>
            <a:off x="10605698" y="2931103"/>
            <a:ext cx="463816" cy="540377"/>
          </a:xfrm>
          <a:custGeom>
            <a:avLst/>
            <a:gdLst>
              <a:gd name="connsiteX0" fmla="*/ 231908 w 463816"/>
              <a:gd name="connsiteY0" fmla="*/ 0 h 540377"/>
              <a:gd name="connsiteX1" fmla="*/ 463816 w 463816"/>
              <a:gd name="connsiteY1" fmla="*/ 231907 h 540377"/>
              <a:gd name="connsiteX2" fmla="*/ 322177 w 463816"/>
              <a:gd name="connsiteY2" fmla="*/ 445590 h 540377"/>
              <a:gd name="connsiteX3" fmla="*/ 279132 w 463816"/>
              <a:gd name="connsiteY3" fmla="*/ 458952 h 540377"/>
              <a:gd name="connsiteX4" fmla="*/ 231905 w 463816"/>
              <a:gd name="connsiteY4" fmla="*/ 540377 h 540377"/>
              <a:gd name="connsiteX5" fmla="*/ 184678 w 463816"/>
              <a:gd name="connsiteY5" fmla="*/ 458950 h 540377"/>
              <a:gd name="connsiteX6" fmla="*/ 141639 w 463816"/>
              <a:gd name="connsiteY6" fmla="*/ 445590 h 540377"/>
              <a:gd name="connsiteX7" fmla="*/ 0 w 463816"/>
              <a:gd name="connsiteY7" fmla="*/ 231907 h 540377"/>
              <a:gd name="connsiteX8" fmla="*/ 231908 w 463816"/>
              <a:gd name="connsiteY8" fmla="*/ 0 h 54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816" h="540377">
                <a:moveTo>
                  <a:pt x="231908" y="0"/>
                </a:moveTo>
                <a:cubicBezTo>
                  <a:pt x="359987" y="0"/>
                  <a:pt x="463816" y="103828"/>
                  <a:pt x="463816" y="231907"/>
                </a:cubicBezTo>
                <a:cubicBezTo>
                  <a:pt x="463816" y="327966"/>
                  <a:pt x="405412" y="410384"/>
                  <a:pt x="322177" y="445590"/>
                </a:cubicBezTo>
                <a:lnTo>
                  <a:pt x="279132" y="458952"/>
                </a:lnTo>
                <a:lnTo>
                  <a:pt x="231905" y="540377"/>
                </a:lnTo>
                <a:lnTo>
                  <a:pt x="184678" y="458950"/>
                </a:lnTo>
                <a:lnTo>
                  <a:pt x="141639" y="445590"/>
                </a:lnTo>
                <a:cubicBezTo>
                  <a:pt x="58404" y="410384"/>
                  <a:pt x="0" y="327966"/>
                  <a:pt x="0" y="231907"/>
                </a:cubicBezTo>
                <a:cubicBezTo>
                  <a:pt x="0" y="103828"/>
                  <a:pt x="103829" y="0"/>
                  <a:pt x="231908" y="0"/>
                </a:cubicBez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061342" y="1947171"/>
            <a:ext cx="1192571" cy="99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</a:rPr>
              <a:t>Improve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</a:rPr>
              <a:t>Efficiency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Light" panose="00020600040101010101" pitchFamily="18" charset="-122"/>
              </a:rPr>
              <a:t>(OEE)</a:t>
            </a:r>
            <a:endParaRPr lang="zh-CN" alt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Light" panose="00020600040101010101" pitchFamily="18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760276" y="4962713"/>
            <a:ext cx="1728102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Packaging Line</a:t>
            </a:r>
          </a:p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Integration</a:t>
            </a:r>
          </a:p>
        </p:txBody>
      </p:sp>
      <p:sp>
        <p:nvSpPr>
          <p:cNvPr id="35" name="矩形 34"/>
          <p:cNvSpPr/>
          <p:nvPr/>
        </p:nvSpPr>
        <p:spPr>
          <a:xfrm>
            <a:off x="5668078" y="2242548"/>
            <a:ext cx="940129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Reduce</a:t>
            </a:r>
          </a:p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TCO</a:t>
            </a:r>
            <a:endParaRPr lang="zh-CN" alt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673288" y="1931768"/>
            <a:ext cx="1454565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Increase</a:t>
            </a:r>
          </a:p>
          <a:p>
            <a:pPr algn="ctr">
              <a:lnSpc>
                <a:spcPct val="125000"/>
              </a:lnSpc>
            </a:pPr>
            <a:r>
              <a:rPr lang="en-US" altLang="zh-CN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Productivity</a:t>
            </a:r>
          </a:p>
        </p:txBody>
      </p:sp>
      <p:sp>
        <p:nvSpPr>
          <p:cNvPr id="37" name="任意多边形: 形状 372"/>
          <p:cNvSpPr/>
          <p:nvPr/>
        </p:nvSpPr>
        <p:spPr>
          <a:xfrm>
            <a:off x="4220719" y="4342717"/>
            <a:ext cx="463816" cy="525091"/>
          </a:xfrm>
          <a:custGeom>
            <a:avLst/>
            <a:gdLst>
              <a:gd name="connsiteX0" fmla="*/ 229103 w 463816"/>
              <a:gd name="connsiteY0" fmla="*/ 0 h 525091"/>
              <a:gd name="connsiteX1" fmla="*/ 266676 w 463816"/>
              <a:gd name="connsiteY1" fmla="*/ 64782 h 525091"/>
              <a:gd name="connsiteX2" fmla="*/ 278646 w 463816"/>
              <a:gd name="connsiteY2" fmla="*/ 65989 h 525091"/>
              <a:gd name="connsiteX3" fmla="*/ 463816 w 463816"/>
              <a:gd name="connsiteY3" fmla="*/ 293184 h 525091"/>
              <a:gd name="connsiteX4" fmla="*/ 231908 w 463816"/>
              <a:gd name="connsiteY4" fmla="*/ 525091 h 525091"/>
              <a:gd name="connsiteX5" fmla="*/ 0 w 463816"/>
              <a:gd name="connsiteY5" fmla="*/ 293184 h 525091"/>
              <a:gd name="connsiteX6" fmla="*/ 185171 w 463816"/>
              <a:gd name="connsiteY6" fmla="*/ 65989 h 525091"/>
              <a:gd name="connsiteX7" fmla="*/ 191181 w 463816"/>
              <a:gd name="connsiteY7" fmla="*/ 65383 h 52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816" h="525091">
                <a:moveTo>
                  <a:pt x="229103" y="0"/>
                </a:moveTo>
                <a:lnTo>
                  <a:pt x="266676" y="64782"/>
                </a:lnTo>
                <a:lnTo>
                  <a:pt x="278646" y="65989"/>
                </a:lnTo>
                <a:cubicBezTo>
                  <a:pt x="384322" y="87613"/>
                  <a:pt x="463816" y="181115"/>
                  <a:pt x="463816" y="293184"/>
                </a:cubicBezTo>
                <a:cubicBezTo>
                  <a:pt x="463816" y="421263"/>
                  <a:pt x="359987" y="525091"/>
                  <a:pt x="231908" y="525091"/>
                </a:cubicBezTo>
                <a:cubicBezTo>
                  <a:pt x="103829" y="525091"/>
                  <a:pt x="0" y="421263"/>
                  <a:pt x="0" y="293184"/>
                </a:cubicBezTo>
                <a:cubicBezTo>
                  <a:pt x="0" y="181115"/>
                  <a:pt x="79494" y="87613"/>
                  <a:pt x="185171" y="65989"/>
                </a:cubicBezTo>
                <a:lnTo>
                  <a:pt x="191181" y="65383"/>
                </a:ln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38" name="任意多边形: 形状 372"/>
          <p:cNvSpPr/>
          <p:nvPr/>
        </p:nvSpPr>
        <p:spPr>
          <a:xfrm>
            <a:off x="6392419" y="4263585"/>
            <a:ext cx="463816" cy="525091"/>
          </a:xfrm>
          <a:custGeom>
            <a:avLst/>
            <a:gdLst>
              <a:gd name="connsiteX0" fmla="*/ 229103 w 463816"/>
              <a:gd name="connsiteY0" fmla="*/ 0 h 525091"/>
              <a:gd name="connsiteX1" fmla="*/ 266676 w 463816"/>
              <a:gd name="connsiteY1" fmla="*/ 64782 h 525091"/>
              <a:gd name="connsiteX2" fmla="*/ 278646 w 463816"/>
              <a:gd name="connsiteY2" fmla="*/ 65989 h 525091"/>
              <a:gd name="connsiteX3" fmla="*/ 463816 w 463816"/>
              <a:gd name="connsiteY3" fmla="*/ 293184 h 525091"/>
              <a:gd name="connsiteX4" fmla="*/ 231908 w 463816"/>
              <a:gd name="connsiteY4" fmla="*/ 525091 h 525091"/>
              <a:gd name="connsiteX5" fmla="*/ 0 w 463816"/>
              <a:gd name="connsiteY5" fmla="*/ 293184 h 525091"/>
              <a:gd name="connsiteX6" fmla="*/ 185171 w 463816"/>
              <a:gd name="connsiteY6" fmla="*/ 65989 h 525091"/>
              <a:gd name="connsiteX7" fmla="*/ 191181 w 463816"/>
              <a:gd name="connsiteY7" fmla="*/ 65383 h 52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816" h="525091">
                <a:moveTo>
                  <a:pt x="229103" y="0"/>
                </a:moveTo>
                <a:lnTo>
                  <a:pt x="266676" y="64782"/>
                </a:lnTo>
                <a:lnTo>
                  <a:pt x="278646" y="65989"/>
                </a:lnTo>
                <a:cubicBezTo>
                  <a:pt x="384322" y="87613"/>
                  <a:pt x="463816" y="181115"/>
                  <a:pt x="463816" y="293184"/>
                </a:cubicBezTo>
                <a:cubicBezTo>
                  <a:pt x="463816" y="421263"/>
                  <a:pt x="359987" y="525091"/>
                  <a:pt x="231908" y="525091"/>
                </a:cubicBezTo>
                <a:cubicBezTo>
                  <a:pt x="103829" y="525091"/>
                  <a:pt x="0" y="421263"/>
                  <a:pt x="0" y="293184"/>
                </a:cubicBezTo>
                <a:cubicBezTo>
                  <a:pt x="0" y="181115"/>
                  <a:pt x="79494" y="87613"/>
                  <a:pt x="185171" y="65989"/>
                </a:cubicBezTo>
                <a:lnTo>
                  <a:pt x="191181" y="65383"/>
                </a:ln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39" name="任意多边形: 形状 372"/>
          <p:cNvSpPr/>
          <p:nvPr/>
        </p:nvSpPr>
        <p:spPr>
          <a:xfrm>
            <a:off x="9443350" y="4114117"/>
            <a:ext cx="463816" cy="525091"/>
          </a:xfrm>
          <a:custGeom>
            <a:avLst/>
            <a:gdLst>
              <a:gd name="connsiteX0" fmla="*/ 229103 w 463816"/>
              <a:gd name="connsiteY0" fmla="*/ 0 h 525091"/>
              <a:gd name="connsiteX1" fmla="*/ 266676 w 463816"/>
              <a:gd name="connsiteY1" fmla="*/ 64782 h 525091"/>
              <a:gd name="connsiteX2" fmla="*/ 278646 w 463816"/>
              <a:gd name="connsiteY2" fmla="*/ 65989 h 525091"/>
              <a:gd name="connsiteX3" fmla="*/ 463816 w 463816"/>
              <a:gd name="connsiteY3" fmla="*/ 293184 h 525091"/>
              <a:gd name="connsiteX4" fmla="*/ 231908 w 463816"/>
              <a:gd name="connsiteY4" fmla="*/ 525091 h 525091"/>
              <a:gd name="connsiteX5" fmla="*/ 0 w 463816"/>
              <a:gd name="connsiteY5" fmla="*/ 293184 h 525091"/>
              <a:gd name="connsiteX6" fmla="*/ 185171 w 463816"/>
              <a:gd name="connsiteY6" fmla="*/ 65989 h 525091"/>
              <a:gd name="connsiteX7" fmla="*/ 191181 w 463816"/>
              <a:gd name="connsiteY7" fmla="*/ 65383 h 52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816" h="525091">
                <a:moveTo>
                  <a:pt x="229103" y="0"/>
                </a:moveTo>
                <a:lnTo>
                  <a:pt x="266676" y="64782"/>
                </a:lnTo>
                <a:lnTo>
                  <a:pt x="278646" y="65989"/>
                </a:lnTo>
                <a:cubicBezTo>
                  <a:pt x="384322" y="87613"/>
                  <a:pt x="463816" y="181115"/>
                  <a:pt x="463816" y="293184"/>
                </a:cubicBezTo>
                <a:cubicBezTo>
                  <a:pt x="463816" y="421263"/>
                  <a:pt x="359987" y="525091"/>
                  <a:pt x="231908" y="525091"/>
                </a:cubicBezTo>
                <a:cubicBezTo>
                  <a:pt x="103829" y="525091"/>
                  <a:pt x="0" y="421263"/>
                  <a:pt x="0" y="293184"/>
                </a:cubicBezTo>
                <a:cubicBezTo>
                  <a:pt x="0" y="181115"/>
                  <a:pt x="79494" y="87613"/>
                  <a:pt x="185171" y="65989"/>
                </a:cubicBezTo>
                <a:lnTo>
                  <a:pt x="191181" y="65383"/>
                </a:lnTo>
                <a:close/>
              </a:path>
            </a:pathLst>
          </a:custGeom>
          <a:gradFill>
            <a:gsLst>
              <a:gs pos="100000">
                <a:srgbClr val="FF741F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802040204090203"/>
              <a:ea typeface="阿里巴巴普惠体 Light"/>
              <a:cs typeface="+mn-cs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63C7540C-8C7A-48E5-BFD1-22B75F2F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40" name="标题 1">
            <a:extLst>
              <a:ext uri="{FF2B5EF4-FFF2-40B4-BE49-F238E27FC236}">
                <a16:creationId xmlns:a16="http://schemas.microsoft.com/office/drawing/2014/main" id="{B3B2E03B-EA53-4BA4-7F00-2A1CF3DF4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Create Shared Value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9112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671130" y="2961510"/>
            <a:ext cx="5346629" cy="934979"/>
          </a:xfrm>
        </p:spPr>
        <p:txBody>
          <a:bodyPr anchor="ctr" anchorCtr="0">
            <a:noAutofit/>
          </a:bodyPr>
          <a:lstStyle/>
          <a:p>
            <a:r>
              <a:rPr lang="en-US" sz="48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Company Profile</a:t>
            </a:r>
            <a:endParaRPr lang="zh-CN" altLang="en-US" sz="480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2420EF2-1434-446B-A825-7AA37037532D}"/>
              </a:ext>
            </a:extLst>
          </p:cNvPr>
          <p:cNvGrpSpPr/>
          <p:nvPr/>
        </p:nvGrpSpPr>
        <p:grpSpPr>
          <a:xfrm>
            <a:off x="2392251" y="2186284"/>
            <a:ext cx="3139972" cy="2485429"/>
            <a:chOff x="2844371" y="1880380"/>
            <a:chExt cx="3139972" cy="248542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7AD438B5-510E-4910-93CB-F6A605A23E5C}"/>
                </a:ext>
              </a:extLst>
            </p:cNvPr>
            <p:cNvGrpSpPr/>
            <p:nvPr/>
          </p:nvGrpSpPr>
          <p:grpSpPr>
            <a:xfrm>
              <a:off x="3285902" y="2164993"/>
              <a:ext cx="2698441" cy="2200816"/>
              <a:chOff x="3285902" y="2164993"/>
              <a:chExt cx="2698441" cy="2200816"/>
            </a:xfrm>
          </p:grpSpPr>
          <p:sp>
            <p:nvSpPr>
              <p:cNvPr id="8" name="文本框 27"/>
              <p:cNvSpPr txBox="1"/>
              <p:nvPr/>
            </p:nvSpPr>
            <p:spPr>
              <a:xfrm>
                <a:off x="3285902" y="2164993"/>
                <a:ext cx="2698441" cy="220081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34289" rIns="34289">
                <a:prstTxWarp prst="textPlain">
                  <a:avLst/>
                </a:prstTxWarp>
                <a:spAutoFit/>
              </a:bodyPr>
              <a:lstStyle>
                <a:lvl1pPr>
                  <a:defRPr sz="23900">
                    <a:solidFill>
                      <a:srgbClr val="000000">
                        <a:alpha val="3000"/>
                      </a:srgbClr>
                    </a:solidFill>
                    <a:latin typeface="Arial Black" panose="020B0A04020102020204"/>
                    <a:ea typeface="Arial Black" panose="020B0A04020102020204"/>
                    <a:cs typeface="Arial Black" panose="020B0A04020102020204"/>
                    <a:sym typeface="Arial Black" panose="020B0A04020102020204"/>
                  </a:defRPr>
                </a:lvl1pPr>
              </a:lstStyle>
              <a:p>
                <a:r>
                  <a:rPr sz="17925" b="1" dirty="0">
                    <a:latin typeface="微软雅黑" pitchFamily="34" charset="-122"/>
                    <a:ea typeface="微软雅黑" pitchFamily="34" charset="-122"/>
                  </a:rPr>
                  <a:t>0</a:t>
                </a:r>
                <a:r>
                  <a:rPr sz="17925" b="1" dirty="0"/>
                  <a:t>1</a:t>
                </a: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728775" y="2745477"/>
                <a:ext cx="728151" cy="93078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pc="100" dirty="0">
                    <a:solidFill>
                      <a:schemeClr val="tx2">
                        <a:lumMod val="50000"/>
                      </a:schemeClr>
                    </a:solidFill>
                    <a:latin typeface="Impact" panose="020B0806030902050204" pitchFamily="34" charset="0"/>
                    <a:cs typeface="Arial" panose="020B0604020202090204" pitchFamily="34" charset="0"/>
                  </a:rPr>
                  <a:t>01</a:t>
                </a:r>
                <a:endParaRPr lang="zh-CN" altLang="en-US" spc="100" dirty="0">
                  <a:solidFill>
                    <a:schemeClr val="tx2">
                      <a:lumMod val="50000"/>
                    </a:schemeClr>
                  </a:solidFill>
                  <a:latin typeface="Impact" panose="020B0806030902050204" pitchFamily="34" charset="0"/>
                  <a:cs typeface="Arial" panose="020B0604020202090204" pitchFamily="34" charset="0"/>
                </a:endParaRPr>
              </a:p>
            </p:txBody>
          </p:sp>
          <p:cxnSp>
            <p:nvCxnSpPr>
              <p:cNvPr id="3" name="直接连接符 2"/>
              <p:cNvCxnSpPr/>
              <p:nvPr/>
            </p:nvCxnSpPr>
            <p:spPr>
              <a:xfrm>
                <a:off x="4924893" y="2526711"/>
                <a:ext cx="0" cy="1244632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22C5D87-924F-49AA-AEBC-723DCE0C9CE7}"/>
                </a:ext>
              </a:extLst>
            </p:cNvPr>
            <p:cNvSpPr txBox="1"/>
            <p:nvPr/>
          </p:nvSpPr>
          <p:spPr>
            <a:xfrm>
              <a:off x="2844371" y="1880380"/>
              <a:ext cx="2457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ea typeface="Source Serif Pro" panose="02040603050405020204" pitchFamily="18" charset="0"/>
                </a:rPr>
                <a:t>Part One</a:t>
              </a:r>
              <a:endParaRPr lang="zh-CN" altLang="en-US" sz="3600" b="1" dirty="0"/>
            </a:p>
          </p:txBody>
        </p:sp>
      </p:grp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671130" y="2961510"/>
            <a:ext cx="5740296" cy="934979"/>
          </a:xfrm>
        </p:spPr>
        <p:txBody>
          <a:bodyPr anchor="ctr" anchorCtr="0">
            <a:noAutofit/>
          </a:bodyPr>
          <a:lstStyle/>
          <a:p>
            <a:r>
              <a:rPr lang="en-US" sz="48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Prospect</a:t>
            </a:r>
            <a:endParaRPr lang="zh-CN" altLang="en-US" sz="480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2420EF2-1434-446B-A825-7AA37037532D}"/>
              </a:ext>
            </a:extLst>
          </p:cNvPr>
          <p:cNvGrpSpPr/>
          <p:nvPr/>
        </p:nvGrpSpPr>
        <p:grpSpPr>
          <a:xfrm>
            <a:off x="2392251" y="2186284"/>
            <a:ext cx="3139972" cy="2485429"/>
            <a:chOff x="2844371" y="1880380"/>
            <a:chExt cx="3139972" cy="248542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7AD438B5-510E-4910-93CB-F6A605A23E5C}"/>
                </a:ext>
              </a:extLst>
            </p:cNvPr>
            <p:cNvGrpSpPr/>
            <p:nvPr/>
          </p:nvGrpSpPr>
          <p:grpSpPr>
            <a:xfrm>
              <a:off x="3285902" y="2164993"/>
              <a:ext cx="2698441" cy="2200816"/>
              <a:chOff x="3285902" y="2164993"/>
              <a:chExt cx="2698441" cy="2200816"/>
            </a:xfrm>
          </p:grpSpPr>
          <p:sp>
            <p:nvSpPr>
              <p:cNvPr id="8" name="文本框 27"/>
              <p:cNvSpPr txBox="1"/>
              <p:nvPr/>
            </p:nvSpPr>
            <p:spPr>
              <a:xfrm>
                <a:off x="3285902" y="2164993"/>
                <a:ext cx="2698441" cy="220081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34289" rIns="34289">
                <a:prstTxWarp prst="textPlain">
                  <a:avLst/>
                </a:prstTxWarp>
                <a:spAutoFit/>
              </a:bodyPr>
              <a:lstStyle>
                <a:lvl1pPr>
                  <a:defRPr sz="23900">
                    <a:solidFill>
                      <a:srgbClr val="000000">
                        <a:alpha val="3000"/>
                      </a:srgbClr>
                    </a:solidFill>
                    <a:latin typeface="Arial Black" panose="020B0A04020102020204"/>
                    <a:ea typeface="Arial Black" panose="020B0A04020102020204"/>
                    <a:cs typeface="Arial Black" panose="020B0A04020102020204"/>
                    <a:sym typeface="Arial Black" panose="020B0A04020102020204"/>
                  </a:defRPr>
                </a:lvl1pPr>
              </a:lstStyle>
              <a:p>
                <a:r>
                  <a:rPr sz="17925" b="1" dirty="0">
                    <a:latin typeface="微软雅黑" pitchFamily="34" charset="-122"/>
                    <a:ea typeface="微软雅黑" pitchFamily="34" charset="-122"/>
                  </a:rPr>
                  <a:t>0</a:t>
                </a:r>
                <a:r>
                  <a:rPr lang="en-US" sz="17925" b="1" dirty="0">
                    <a:latin typeface="微软雅黑" pitchFamily="34" charset="-122"/>
                    <a:ea typeface="微软雅黑" pitchFamily="34" charset="-122"/>
                  </a:rPr>
                  <a:t>4</a:t>
                </a:r>
                <a:endParaRPr sz="17925" b="1" dirty="0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728775" y="2745477"/>
                <a:ext cx="728151" cy="93078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pc="100" dirty="0">
                    <a:solidFill>
                      <a:schemeClr val="tx2">
                        <a:lumMod val="50000"/>
                      </a:schemeClr>
                    </a:solidFill>
                    <a:latin typeface="Impact" panose="020B0806030902050204" pitchFamily="34" charset="0"/>
                    <a:cs typeface="Arial" panose="020B0604020202090204" pitchFamily="34" charset="0"/>
                  </a:rPr>
                  <a:t>04</a:t>
                </a:r>
                <a:endParaRPr lang="zh-CN" altLang="en-US" spc="100" dirty="0">
                  <a:solidFill>
                    <a:schemeClr val="tx2">
                      <a:lumMod val="50000"/>
                    </a:schemeClr>
                  </a:solidFill>
                  <a:latin typeface="Impact" panose="020B0806030902050204" pitchFamily="34" charset="0"/>
                  <a:cs typeface="Arial" panose="020B0604020202090204" pitchFamily="34" charset="0"/>
                </a:endParaRPr>
              </a:p>
            </p:txBody>
          </p:sp>
          <p:cxnSp>
            <p:nvCxnSpPr>
              <p:cNvPr id="3" name="直接连接符 2"/>
              <p:cNvCxnSpPr/>
              <p:nvPr/>
            </p:nvCxnSpPr>
            <p:spPr>
              <a:xfrm>
                <a:off x="4924893" y="2526711"/>
                <a:ext cx="0" cy="1244632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22C5D87-924F-49AA-AEBC-723DCE0C9CE7}"/>
                </a:ext>
              </a:extLst>
            </p:cNvPr>
            <p:cNvSpPr txBox="1"/>
            <p:nvPr/>
          </p:nvSpPr>
          <p:spPr>
            <a:xfrm>
              <a:off x="2844371" y="1880380"/>
              <a:ext cx="2457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ea typeface="Source Serif Pro" panose="02040603050405020204" pitchFamily="18" charset="0"/>
                </a:rPr>
                <a:t>Part Four</a:t>
              </a:r>
              <a:endParaRPr lang="zh-CN" altLang="en-US" sz="36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1611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5">
            <a:extLst>
              <a:ext uri="{FF2B5EF4-FFF2-40B4-BE49-F238E27FC236}">
                <a16:creationId xmlns:a16="http://schemas.microsoft.com/office/drawing/2014/main" id="{ED0DB076-4198-1C66-2FD2-24BD649609CD}"/>
              </a:ext>
            </a:extLst>
          </p:cNvPr>
          <p:cNvSpPr/>
          <p:nvPr/>
        </p:nvSpPr>
        <p:spPr>
          <a:xfrm>
            <a:off x="9046800" y="2268000"/>
            <a:ext cx="2160000" cy="2700000"/>
          </a:xfrm>
          <a:prstGeom prst="roundRect">
            <a:avLst>
              <a:gd name="adj" fmla="val 12557"/>
            </a:avLst>
          </a:prstGeom>
          <a:gradFill>
            <a:gsLst>
              <a:gs pos="0">
                <a:schemeClr val="bg1">
                  <a:lumMod val="80000"/>
                </a:schemeClr>
              </a:gs>
              <a:gs pos="100000">
                <a:schemeClr val="bg1">
                  <a:lumMod val="97000"/>
                </a:schemeClr>
              </a:gs>
            </a:gsLst>
            <a:lin ang="2700000" scaled="1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444500" dist="177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rPr>
              <a:t>Contact Coder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</a:rPr>
              <a:t>New Generation DK-1100</a:t>
            </a:r>
          </a:p>
        </p:txBody>
      </p:sp>
      <p:grpSp>
        <p:nvGrpSpPr>
          <p:cNvPr id="8" name="组合 887">
            <a:extLst>
              <a:ext uri="{FF2B5EF4-FFF2-40B4-BE49-F238E27FC236}">
                <a16:creationId xmlns:a16="http://schemas.microsoft.com/office/drawing/2014/main" id="{3B11AB78-BAB2-5D46-B053-6CDFFB0F7C7C}"/>
              </a:ext>
            </a:extLst>
          </p:cNvPr>
          <p:cNvGrpSpPr/>
          <p:nvPr/>
        </p:nvGrpSpPr>
        <p:grpSpPr>
          <a:xfrm>
            <a:off x="6166800" y="2268000"/>
            <a:ext cx="2160000" cy="2700000"/>
            <a:chOff x="6427398" y="2085735"/>
            <a:chExt cx="2164428" cy="2587858"/>
          </a:xfrm>
        </p:grpSpPr>
        <p:sp>
          <p:nvSpPr>
            <p:cNvPr id="32" name="圆角矩形 21">
              <a:extLst>
                <a:ext uri="{FF2B5EF4-FFF2-40B4-BE49-F238E27FC236}">
                  <a16:creationId xmlns:a16="http://schemas.microsoft.com/office/drawing/2014/main" id="{980A9505-30A3-8100-9718-D8DBD76A07B9}"/>
                </a:ext>
              </a:extLst>
            </p:cNvPr>
            <p:cNvSpPr/>
            <p:nvPr/>
          </p:nvSpPr>
          <p:spPr>
            <a:xfrm>
              <a:off x="6427398" y="2085735"/>
              <a:ext cx="2164428" cy="2587858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0000" rtlCol="0" anchor="t" anchorCtr="0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chemeClr val="tx2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Inkjet</a:t>
              </a:r>
            </a:p>
            <a:p>
              <a:pPr marL="171450" lvl="1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/>
                  </a:solidFill>
                </a:rPr>
                <a:t>DC910 Entry Level CIJ</a:t>
              </a:r>
            </a:p>
            <a:p>
              <a:pPr marL="171450" lvl="1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/>
                  </a:solidFill>
                </a:rPr>
                <a:t>High Speed DC940 series CIJ</a:t>
              </a:r>
            </a:p>
          </p:txBody>
        </p:sp>
        <p:grpSp>
          <p:nvGrpSpPr>
            <p:cNvPr id="33" name="组合 945">
              <a:extLst>
                <a:ext uri="{FF2B5EF4-FFF2-40B4-BE49-F238E27FC236}">
                  <a16:creationId xmlns:a16="http://schemas.microsoft.com/office/drawing/2014/main" id="{52749334-7F4A-5782-016C-FA12FDBF1E7E}"/>
                </a:ext>
              </a:extLst>
            </p:cNvPr>
            <p:cNvGrpSpPr/>
            <p:nvPr/>
          </p:nvGrpSpPr>
          <p:grpSpPr>
            <a:xfrm>
              <a:off x="7171245" y="2328458"/>
              <a:ext cx="199948" cy="199140"/>
              <a:chOff x="8562350" y="5048652"/>
              <a:chExt cx="356312" cy="354870"/>
            </a:xfrm>
          </p:grpSpPr>
          <p:sp>
            <p:nvSpPr>
              <p:cNvPr id="34" name="Freeform 379">
                <a:extLst>
                  <a:ext uri="{FF2B5EF4-FFF2-40B4-BE49-F238E27FC236}">
                    <a16:creationId xmlns:a16="http://schemas.microsoft.com/office/drawing/2014/main" id="{88DAA02C-6CA7-1DCD-134F-D36973C8ACD6}"/>
                  </a:ext>
                </a:extLst>
              </p:cNvPr>
              <p:cNvSpPr/>
              <p:nvPr/>
            </p:nvSpPr>
            <p:spPr bwMode="auto">
              <a:xfrm>
                <a:off x="8852304" y="5217432"/>
                <a:ext cx="66358" cy="8655"/>
              </a:xfrm>
              <a:custGeom>
                <a:avLst/>
                <a:gdLst>
                  <a:gd name="T0" fmla="*/ 37 w 39"/>
                  <a:gd name="T1" fmla="*/ 0 h 5"/>
                  <a:gd name="T2" fmla="*/ 2 w 39"/>
                  <a:gd name="T3" fmla="*/ 0 h 5"/>
                  <a:gd name="T4" fmla="*/ 1 w 39"/>
                  <a:gd name="T5" fmla="*/ 1 h 5"/>
                  <a:gd name="T6" fmla="*/ 0 w 39"/>
                  <a:gd name="T7" fmla="*/ 3 h 5"/>
                  <a:gd name="T8" fmla="*/ 2 w 39"/>
                  <a:gd name="T9" fmla="*/ 5 h 5"/>
                  <a:gd name="T10" fmla="*/ 37 w 39"/>
                  <a:gd name="T11" fmla="*/ 5 h 5"/>
                  <a:gd name="T12" fmla="*/ 39 w 39"/>
                  <a:gd name="T13" fmla="*/ 3 h 5"/>
                  <a:gd name="T14" fmla="*/ 37 w 3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5">
                    <a:moveTo>
                      <a:pt x="3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9" y="4"/>
                      <a:pt x="39" y="3"/>
                    </a:cubicBezTo>
                    <a:cubicBezTo>
                      <a:pt x="39" y="1"/>
                      <a:pt x="38" y="0"/>
                      <a:pt x="37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5">
                  <a:solidFill>
                    <a:prstClr val="black"/>
                  </a:solidFill>
                  <a:latin typeface="FZHei-B01S" panose="02000000000000000000" pitchFamily="2" charset="-122"/>
                  <a:ea typeface="FZHei-B01S" panose="02000000000000000000" pitchFamily="2" charset="-122"/>
                  <a:cs typeface="+mn-ea"/>
                  <a:sym typeface="FZHei-B01S" panose="02000000000000000000" pitchFamily="2" charset="-122"/>
                </a:endParaRPr>
              </a:p>
            </p:txBody>
          </p:sp>
          <p:sp>
            <p:nvSpPr>
              <p:cNvPr id="35" name="Freeform 380">
                <a:extLst>
                  <a:ext uri="{FF2B5EF4-FFF2-40B4-BE49-F238E27FC236}">
                    <a16:creationId xmlns:a16="http://schemas.microsoft.com/office/drawing/2014/main" id="{85C13F3A-0527-1E0D-591B-32DAAB0B62FE}"/>
                  </a:ext>
                </a:extLst>
              </p:cNvPr>
              <p:cNvSpPr/>
              <p:nvPr/>
            </p:nvSpPr>
            <p:spPr bwMode="auto">
              <a:xfrm>
                <a:off x="8739784" y="5048652"/>
                <a:ext cx="7934" cy="67079"/>
              </a:xfrm>
              <a:custGeom>
                <a:avLst/>
                <a:gdLst>
                  <a:gd name="T0" fmla="*/ 0 w 5"/>
                  <a:gd name="T1" fmla="*/ 3 h 39"/>
                  <a:gd name="T2" fmla="*/ 0 w 5"/>
                  <a:gd name="T3" fmla="*/ 37 h 39"/>
                  <a:gd name="T4" fmla="*/ 0 w 5"/>
                  <a:gd name="T5" fmla="*/ 39 h 39"/>
                  <a:gd name="T6" fmla="*/ 2 w 5"/>
                  <a:gd name="T7" fmla="*/ 39 h 39"/>
                  <a:gd name="T8" fmla="*/ 5 w 5"/>
                  <a:gd name="T9" fmla="*/ 37 h 39"/>
                  <a:gd name="T10" fmla="*/ 5 w 5"/>
                  <a:gd name="T11" fmla="*/ 3 h 39"/>
                  <a:gd name="T12" fmla="*/ 2 w 5"/>
                  <a:gd name="T13" fmla="*/ 0 h 39"/>
                  <a:gd name="T14" fmla="*/ 0 w 5"/>
                  <a:gd name="T15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9">
                    <a:moveTo>
                      <a:pt x="0" y="3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1" y="39"/>
                      <a:pt x="2" y="39"/>
                      <a:pt x="2" y="39"/>
                    </a:cubicBezTo>
                    <a:cubicBezTo>
                      <a:pt x="4" y="39"/>
                      <a:pt x="5" y="38"/>
                      <a:pt x="5" y="3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5">
                  <a:solidFill>
                    <a:prstClr val="black"/>
                  </a:solidFill>
                  <a:latin typeface="FZHei-B01S" panose="02000000000000000000" pitchFamily="2" charset="-122"/>
                  <a:ea typeface="FZHei-B01S" panose="02000000000000000000" pitchFamily="2" charset="-122"/>
                  <a:cs typeface="+mn-ea"/>
                  <a:sym typeface="FZHei-B01S" panose="02000000000000000000" pitchFamily="2" charset="-122"/>
                </a:endParaRPr>
              </a:p>
            </p:txBody>
          </p:sp>
          <p:sp>
            <p:nvSpPr>
              <p:cNvPr id="36" name="Freeform 381">
                <a:extLst>
                  <a:ext uri="{FF2B5EF4-FFF2-40B4-BE49-F238E27FC236}">
                    <a16:creationId xmlns:a16="http://schemas.microsoft.com/office/drawing/2014/main" id="{050DC0BA-1A9B-D614-D953-81584881AAD6}"/>
                  </a:ext>
                </a:extLst>
              </p:cNvPr>
              <p:cNvSpPr/>
              <p:nvPr/>
            </p:nvSpPr>
            <p:spPr bwMode="auto">
              <a:xfrm>
                <a:off x="8736178" y="5335000"/>
                <a:ext cx="8655" cy="68522"/>
              </a:xfrm>
              <a:custGeom>
                <a:avLst/>
                <a:gdLst>
                  <a:gd name="T0" fmla="*/ 5 w 5"/>
                  <a:gd name="T1" fmla="*/ 37 h 40"/>
                  <a:gd name="T2" fmla="*/ 5 w 5"/>
                  <a:gd name="T3" fmla="*/ 3 h 40"/>
                  <a:gd name="T4" fmla="*/ 3 w 5"/>
                  <a:gd name="T5" fmla="*/ 0 h 40"/>
                  <a:gd name="T6" fmla="*/ 0 w 5"/>
                  <a:gd name="T7" fmla="*/ 3 h 40"/>
                  <a:gd name="T8" fmla="*/ 0 w 5"/>
                  <a:gd name="T9" fmla="*/ 37 h 40"/>
                  <a:gd name="T10" fmla="*/ 1 w 5"/>
                  <a:gd name="T11" fmla="*/ 39 h 40"/>
                  <a:gd name="T12" fmla="*/ 3 w 5"/>
                  <a:gd name="T13" fmla="*/ 40 h 40"/>
                  <a:gd name="T14" fmla="*/ 5 w 5"/>
                  <a:gd name="T15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0">
                    <a:moveTo>
                      <a:pt x="5" y="37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39"/>
                      <a:pt x="2" y="40"/>
                      <a:pt x="3" y="40"/>
                    </a:cubicBezTo>
                    <a:cubicBezTo>
                      <a:pt x="4" y="40"/>
                      <a:pt x="5" y="38"/>
                      <a:pt x="5" y="37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5">
                  <a:solidFill>
                    <a:prstClr val="black"/>
                  </a:solidFill>
                  <a:latin typeface="FZHei-B01S" panose="02000000000000000000" pitchFamily="2" charset="-122"/>
                  <a:ea typeface="FZHei-B01S" panose="02000000000000000000" pitchFamily="2" charset="-122"/>
                  <a:cs typeface="+mn-ea"/>
                  <a:sym typeface="FZHei-B01S" panose="02000000000000000000" pitchFamily="2" charset="-122"/>
                </a:endParaRPr>
              </a:p>
            </p:txBody>
          </p:sp>
          <p:sp>
            <p:nvSpPr>
              <p:cNvPr id="37" name="Freeform 385">
                <a:extLst>
                  <a:ext uri="{FF2B5EF4-FFF2-40B4-BE49-F238E27FC236}">
                    <a16:creationId xmlns:a16="http://schemas.microsoft.com/office/drawing/2014/main" id="{793D61FF-805E-9333-C52E-99A0E5EBE246}"/>
                  </a:ext>
                </a:extLst>
              </p:cNvPr>
              <p:cNvSpPr/>
              <p:nvPr/>
            </p:nvSpPr>
            <p:spPr bwMode="auto">
              <a:xfrm>
                <a:off x="8562350" y="5221038"/>
                <a:ext cx="67800" cy="8655"/>
              </a:xfrm>
              <a:custGeom>
                <a:avLst/>
                <a:gdLst>
                  <a:gd name="T0" fmla="*/ 37 w 40"/>
                  <a:gd name="T1" fmla="*/ 0 h 5"/>
                  <a:gd name="T2" fmla="*/ 3 w 40"/>
                  <a:gd name="T3" fmla="*/ 0 h 5"/>
                  <a:gd name="T4" fmla="*/ 1 w 40"/>
                  <a:gd name="T5" fmla="*/ 0 h 5"/>
                  <a:gd name="T6" fmla="*/ 0 w 40"/>
                  <a:gd name="T7" fmla="*/ 2 h 5"/>
                  <a:gd name="T8" fmla="*/ 3 w 40"/>
                  <a:gd name="T9" fmla="*/ 5 h 5"/>
                  <a:gd name="T10" fmla="*/ 37 w 40"/>
                  <a:gd name="T11" fmla="*/ 5 h 5"/>
                  <a:gd name="T12" fmla="*/ 40 w 40"/>
                  <a:gd name="T13" fmla="*/ 2 h 5"/>
                  <a:gd name="T14" fmla="*/ 37 w 4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5">
                    <a:moveTo>
                      <a:pt x="3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40" y="4"/>
                      <a:pt x="40" y="2"/>
                    </a:cubicBezTo>
                    <a:cubicBezTo>
                      <a:pt x="40" y="1"/>
                      <a:pt x="38" y="0"/>
                      <a:pt x="37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5">
                  <a:solidFill>
                    <a:prstClr val="black"/>
                  </a:solidFill>
                  <a:latin typeface="FZHei-B01S" panose="02000000000000000000" pitchFamily="2" charset="-122"/>
                  <a:ea typeface="FZHei-B01S" panose="02000000000000000000" pitchFamily="2" charset="-122"/>
                  <a:cs typeface="+mn-ea"/>
                  <a:sym typeface="FZHei-B01S" panose="02000000000000000000" pitchFamily="2" charset="-122"/>
                </a:endParaRPr>
              </a:p>
            </p:txBody>
          </p:sp>
        </p:grpSp>
      </p:grpSp>
      <p:sp>
        <p:nvSpPr>
          <p:cNvPr id="9" name="圆角矩形 33">
            <a:extLst>
              <a:ext uri="{FF2B5EF4-FFF2-40B4-BE49-F238E27FC236}">
                <a16:creationId xmlns:a16="http://schemas.microsoft.com/office/drawing/2014/main" id="{B80AF71F-2D92-02C6-71BD-5790D1D4A317}"/>
              </a:ext>
            </a:extLst>
          </p:cNvPr>
          <p:cNvSpPr/>
          <p:nvPr/>
        </p:nvSpPr>
        <p:spPr>
          <a:xfrm>
            <a:off x="3286800" y="2267998"/>
            <a:ext cx="2160000" cy="2700000"/>
          </a:xfrm>
          <a:prstGeom prst="roundRect">
            <a:avLst>
              <a:gd name="adj" fmla="val 12557"/>
            </a:avLst>
          </a:prstGeom>
          <a:gradFill>
            <a:gsLst>
              <a:gs pos="0">
                <a:schemeClr val="bg1">
                  <a:lumMod val="80000"/>
                </a:schemeClr>
              </a:gs>
              <a:gs pos="100000">
                <a:schemeClr val="bg1">
                  <a:lumMod val="97000"/>
                </a:schemeClr>
              </a:gs>
            </a:gsLst>
            <a:lin ang="2700000" scaled="1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444500" dist="177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tx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rPr>
              <a:t>Laser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</a:rPr>
              <a:t>High Performance DLC/DLF/DLU series laser printer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</a:rPr>
              <a:t>Premium Picosecond Infrared Laser</a:t>
            </a: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707C5E81-0B35-3DC1-F0C1-0EC6A8473EF4}"/>
              </a:ext>
            </a:extLst>
          </p:cNvPr>
          <p:cNvSpPr/>
          <p:nvPr/>
        </p:nvSpPr>
        <p:spPr>
          <a:xfrm>
            <a:off x="406800" y="2268000"/>
            <a:ext cx="2160000" cy="2700000"/>
          </a:xfrm>
          <a:prstGeom prst="roundRect">
            <a:avLst>
              <a:gd name="adj" fmla="val 12557"/>
            </a:avLst>
          </a:prstGeom>
          <a:gradFill>
            <a:gsLst>
              <a:gs pos="0">
                <a:schemeClr val="bg1">
                  <a:lumMod val="80000"/>
                </a:schemeClr>
              </a:gs>
              <a:gs pos="100000">
                <a:schemeClr val="bg1">
                  <a:lumMod val="97000"/>
                </a:schemeClr>
              </a:gs>
            </a:gsLst>
            <a:lin ang="2700000" scaled="1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444500" dist="177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tx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rPr>
              <a:t>TTO</a:t>
            </a:r>
            <a:endParaRPr lang="en-US" altLang="zh-CN" sz="1015" b="1" dirty="0">
              <a:solidFill>
                <a:schemeClr val="tx2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FZHei-B01S" panose="02000000000000000000" pitchFamily="2" charset="-122"/>
            </a:endParaRP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</a:rPr>
              <a:t>New Generation</a:t>
            </a:r>
          </a:p>
          <a:p>
            <a:pPr marL="177800" lvl="1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</a:rPr>
              <a:t>D series TTO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</a:rPr>
              <a:t>D241 Entry Level TTO</a:t>
            </a:r>
          </a:p>
          <a:p>
            <a:pPr algn="ctr"/>
            <a:endParaRPr lang="zh-CN" altLang="en-US" sz="1015" dirty="0">
              <a:solidFill>
                <a:prstClr val="white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grpSp>
        <p:nvGrpSpPr>
          <p:cNvPr id="10" name="组合 889">
            <a:extLst>
              <a:ext uri="{FF2B5EF4-FFF2-40B4-BE49-F238E27FC236}">
                <a16:creationId xmlns:a16="http://schemas.microsoft.com/office/drawing/2014/main" id="{7324AF56-77ED-A407-7B4B-0911CCD227C3}"/>
              </a:ext>
            </a:extLst>
          </p:cNvPr>
          <p:cNvGrpSpPr/>
          <p:nvPr/>
        </p:nvGrpSpPr>
        <p:grpSpPr>
          <a:xfrm>
            <a:off x="2020648" y="1718716"/>
            <a:ext cx="1098963" cy="1098567"/>
            <a:chOff x="2135898" y="1485578"/>
            <a:chExt cx="1016511" cy="1016511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262F842-A8E7-674B-E012-D2395EDC6D0F}"/>
                </a:ext>
              </a:extLst>
            </p:cNvPr>
            <p:cNvSpPr/>
            <p:nvPr/>
          </p:nvSpPr>
          <p:spPr>
            <a:xfrm>
              <a:off x="2135898" y="1485578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 dirty="0">
                <a:solidFill>
                  <a:prstClr val="white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6366D877-F384-AC7A-C26A-E4F1189643EF}"/>
                </a:ext>
              </a:extLst>
            </p:cNvPr>
            <p:cNvSpPr/>
            <p:nvPr/>
          </p:nvSpPr>
          <p:spPr>
            <a:xfrm>
              <a:off x="2288503" y="1638183"/>
              <a:ext cx="711301" cy="711301"/>
            </a:xfrm>
            <a:prstGeom prst="ellipse">
              <a:avLst/>
            </a:prstGeom>
            <a:gradFill>
              <a:gsLst>
                <a:gs pos="0">
                  <a:srgbClr val="E45E5E"/>
                </a:gs>
                <a:gs pos="100000">
                  <a:srgbClr val="F0A6A6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2B0B0"/>
                  </a:gs>
                  <a:gs pos="100000">
                    <a:srgbClr val="E87475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01</a:t>
              </a:r>
              <a:endParaRPr lang="zh-CN" altLang="en-US" sz="32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FZHei-B01S" panose="02000000000000000000" pitchFamily="2" charset="-122"/>
              </a:endParaRPr>
            </a:p>
          </p:txBody>
        </p:sp>
      </p:grpSp>
      <p:grpSp>
        <p:nvGrpSpPr>
          <p:cNvPr id="11" name="组合 890">
            <a:extLst>
              <a:ext uri="{FF2B5EF4-FFF2-40B4-BE49-F238E27FC236}">
                <a16:creationId xmlns:a16="http://schemas.microsoft.com/office/drawing/2014/main" id="{9685D30A-B01F-D9DD-468F-62A71B46BFAB}"/>
              </a:ext>
            </a:extLst>
          </p:cNvPr>
          <p:cNvGrpSpPr/>
          <p:nvPr/>
        </p:nvGrpSpPr>
        <p:grpSpPr>
          <a:xfrm>
            <a:off x="7779600" y="1718714"/>
            <a:ext cx="1098963" cy="1098565"/>
            <a:chOff x="3881858" y="5509627"/>
            <a:chExt cx="1016511" cy="1016511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A13071D-432B-6245-25E1-DA07146BC9B0}"/>
                </a:ext>
              </a:extLst>
            </p:cNvPr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 dirty="0">
                <a:solidFill>
                  <a:prstClr val="white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4CE00D81-D2A8-7530-EC2C-0E7F3C85C1B4}"/>
                </a:ext>
              </a:extLst>
            </p:cNvPr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gradFill>
              <a:gsLst>
                <a:gs pos="0">
                  <a:srgbClr val="FFAA2D"/>
                </a:gs>
                <a:gs pos="100000">
                  <a:srgbClr val="FFCC81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FCC81"/>
                  </a:gs>
                  <a:gs pos="100000">
                    <a:srgbClr val="FFAA2D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03</a:t>
              </a:r>
              <a:endParaRPr lang="zh-CN" altLang="en-US" sz="1015" dirty="0">
                <a:solidFill>
                  <a:prstClr val="white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</p:grpSp>
      <p:grpSp>
        <p:nvGrpSpPr>
          <p:cNvPr id="12" name="组合 891">
            <a:extLst>
              <a:ext uri="{FF2B5EF4-FFF2-40B4-BE49-F238E27FC236}">
                <a16:creationId xmlns:a16="http://schemas.microsoft.com/office/drawing/2014/main" id="{62B29DE9-9042-2E3B-018C-AD2F2B46A453}"/>
              </a:ext>
            </a:extLst>
          </p:cNvPr>
          <p:cNvGrpSpPr/>
          <p:nvPr/>
        </p:nvGrpSpPr>
        <p:grpSpPr>
          <a:xfrm>
            <a:off x="4899600" y="1718714"/>
            <a:ext cx="1098963" cy="1098568"/>
            <a:chOff x="6699927" y="981522"/>
            <a:chExt cx="1016511" cy="1016511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0927719F-51B4-24C6-145D-871174B786BB}"/>
                </a:ext>
              </a:extLst>
            </p:cNvPr>
            <p:cNvSpPr/>
            <p:nvPr/>
          </p:nvSpPr>
          <p:spPr>
            <a:xfrm>
              <a:off x="6699927" y="981522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>
                <a:solidFill>
                  <a:prstClr val="white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9D04C380-D92B-92CD-B823-9100993F9B86}"/>
                </a:ext>
              </a:extLst>
            </p:cNvPr>
            <p:cNvSpPr/>
            <p:nvPr/>
          </p:nvSpPr>
          <p:spPr>
            <a:xfrm>
              <a:off x="6852532" y="1145215"/>
              <a:ext cx="711301" cy="711301"/>
            </a:xfrm>
            <a:prstGeom prst="ellipse">
              <a:avLst/>
            </a:prstGeom>
            <a:gradFill>
              <a:gsLst>
                <a:gs pos="0">
                  <a:srgbClr val="019BAB"/>
                </a:gs>
                <a:gs pos="100000">
                  <a:srgbClr val="01E1F9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00E2BC"/>
                  </a:gs>
                  <a:gs pos="100000">
                    <a:srgbClr val="019BAB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02</a:t>
              </a:r>
              <a:endParaRPr lang="zh-CN" altLang="en-US" sz="1015" dirty="0">
                <a:solidFill>
                  <a:prstClr val="white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</p:grpSp>
      <p:grpSp>
        <p:nvGrpSpPr>
          <p:cNvPr id="13" name="组合 892">
            <a:extLst>
              <a:ext uri="{FF2B5EF4-FFF2-40B4-BE49-F238E27FC236}">
                <a16:creationId xmlns:a16="http://schemas.microsoft.com/office/drawing/2014/main" id="{16BE918E-173D-86CC-7E75-467F1CEC9E12}"/>
              </a:ext>
            </a:extLst>
          </p:cNvPr>
          <p:cNvGrpSpPr/>
          <p:nvPr/>
        </p:nvGrpSpPr>
        <p:grpSpPr>
          <a:xfrm>
            <a:off x="10659600" y="1717200"/>
            <a:ext cx="1098963" cy="1098567"/>
            <a:chOff x="5201861" y="3625236"/>
            <a:chExt cx="1016511" cy="1016511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034B948A-D4EB-3185-14E2-33D74C2D84C7}"/>
                </a:ext>
              </a:extLst>
            </p:cNvPr>
            <p:cNvSpPr/>
            <p:nvPr/>
          </p:nvSpPr>
          <p:spPr>
            <a:xfrm>
              <a:off x="5201861" y="3625236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>
                <a:solidFill>
                  <a:prstClr val="white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355173C3-08A4-363A-78E7-8B07D06687E2}"/>
                </a:ext>
              </a:extLst>
            </p:cNvPr>
            <p:cNvSpPr/>
            <p:nvPr/>
          </p:nvSpPr>
          <p:spPr>
            <a:xfrm>
              <a:off x="5354466" y="3777840"/>
              <a:ext cx="711301" cy="711301"/>
            </a:xfrm>
            <a:prstGeom prst="ellipse">
              <a:avLst/>
            </a:prstGeom>
            <a:gradFill>
              <a:gsLst>
                <a:gs pos="0">
                  <a:srgbClr val="613971"/>
                </a:gs>
                <a:gs pos="100000">
                  <a:srgbClr val="9961AF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9961AF"/>
                  </a:gs>
                  <a:gs pos="100000">
                    <a:srgbClr val="613971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FZHei-B01S" panose="02000000000000000000" pitchFamily="2" charset="-122"/>
                </a:rPr>
                <a:t>04</a:t>
              </a:r>
              <a:endParaRPr lang="zh-CN" altLang="en-US" sz="1015" dirty="0">
                <a:solidFill>
                  <a:prstClr val="white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14294C7F-8B8B-8E6B-080D-E1203CE2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New Product Development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61781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EE1F6E50-E7DB-264D-D8F3-C83352CC00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altLang="zh-CN" dirty="0"/>
              <a:t>Continuous expanding business network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altLang="zh-CN" dirty="0"/>
              <a:t>Attended Hispack Spain 2022, </a:t>
            </a:r>
            <a:r>
              <a:rPr lang="en-US" altLang="zh-CN" dirty="0" err="1"/>
              <a:t>ProPak</a:t>
            </a:r>
            <a:r>
              <a:rPr lang="en-US" altLang="zh-CN" dirty="0"/>
              <a:t> Asia 2022, Expo Pack Mexico 2022 &amp; Pack Expo USA 2022.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altLang="zh-CN" dirty="0"/>
              <a:t>Global tour of customer visits to deepen understand voice of customer and promote cooperation.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endParaRPr lang="en-US" altLang="zh-CN" dirty="0"/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altLang="zh-CN" dirty="0"/>
              <a:t>Preparation of overseas branches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altLang="zh-CN" dirty="0"/>
              <a:t>UK assembling factory start-up.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altLang="zh-CN" dirty="0"/>
              <a:t>Establish subsidiaries in Mexico and Brazil soon.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altLang="zh-CN" dirty="0"/>
              <a:t>Europe &amp; US subsidiaries under plan.</a:t>
            </a:r>
            <a:endParaRPr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B530386-7631-3FE9-7B9D-2F7715EE9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Overseas Business Activities</a:t>
            </a:r>
            <a:endParaRPr lang="zh-CN" altLang="en-US" sz="3600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5C253E5-173B-F378-5B3A-D647549E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8" name="图片 7" descr="一群人站在屏幕前&#10;&#10;中度可信度描述已自动生成">
            <a:extLst>
              <a:ext uri="{FF2B5EF4-FFF2-40B4-BE49-F238E27FC236}">
                <a16:creationId xmlns:a16="http://schemas.microsoft.com/office/drawing/2014/main" id="{329FA87A-303C-5ECA-126C-9E83670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13611" r="5142" b="13148"/>
          <a:stretch/>
        </p:blipFill>
        <p:spPr>
          <a:xfrm>
            <a:off x="8025422" y="1492823"/>
            <a:ext cx="3760177" cy="2550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 descr="图形用户界面&#10;&#10;描述已自动生成">
            <a:extLst>
              <a:ext uri="{FF2B5EF4-FFF2-40B4-BE49-F238E27FC236}">
                <a16:creationId xmlns:a16="http://schemas.microsoft.com/office/drawing/2014/main" id="{208A8ADD-1B6F-6E26-2B85-F6D52BD79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40" y="1861820"/>
            <a:ext cx="3134360" cy="3134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 descr="表格&#10;&#10;低可信度描述已自动生成">
            <a:extLst>
              <a:ext uri="{FF2B5EF4-FFF2-40B4-BE49-F238E27FC236}">
                <a16:creationId xmlns:a16="http://schemas.microsoft.com/office/drawing/2014/main" id="{C9D8154C-EFC6-BCF9-00A9-476C2F1AE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" t="4335" r="2272" b="2598"/>
          <a:stretch/>
        </p:blipFill>
        <p:spPr>
          <a:xfrm>
            <a:off x="6172312" y="4043680"/>
            <a:ext cx="5613288" cy="2011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770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3EE052F-0DDE-EF74-D40D-0D3EB7A8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7435193-EFC7-EFD9-0571-B28643DE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Headquarter Relocation</a:t>
            </a:r>
            <a:endParaRPr lang="zh-CN" altLang="en-US" sz="36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C68D4F7-65FB-D918-D467-E0BCCA435C36}"/>
              </a:ext>
            </a:extLst>
          </p:cNvPr>
          <p:cNvSpPr/>
          <p:nvPr/>
        </p:nvSpPr>
        <p:spPr>
          <a:xfrm>
            <a:off x="406400" y="1579637"/>
            <a:ext cx="4267200" cy="3268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noProof="1">
                <a:ea typeface="微软雅黑" pitchFamily="34" charset="-122"/>
              </a:rPr>
              <a:t>Relocate and expand headquarter office and manufacturing workshop to adapt growing business needs.</a:t>
            </a:r>
            <a:endParaRPr lang="en-US" altLang="zh-CN" sz="2000" b="1" noProof="1">
              <a:solidFill>
                <a:srgbClr val="EA6F00"/>
              </a:solidFill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noProof="1">
                <a:solidFill>
                  <a:schemeClr val="tx1"/>
                </a:solidFill>
                <a:ea typeface="微软雅黑" pitchFamily="34" charset="-122"/>
              </a:rPr>
              <a:t>Workshop upgrade to deliver extra capacity and competitive advantages.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noProof="1">
                <a:solidFill>
                  <a:schemeClr val="tx1"/>
                </a:solidFill>
                <a:ea typeface="微软雅黑" pitchFamily="34" charset="-122"/>
              </a:rPr>
              <a:t>Relocation scheduled in </a:t>
            </a:r>
            <a:r>
              <a:rPr lang="en-US" altLang="en-US" sz="2000" noProof="1">
                <a:ea typeface="微软雅黑" pitchFamily="34" charset="-122"/>
              </a:rPr>
              <a:t>Dec</a:t>
            </a:r>
            <a:r>
              <a:rPr lang="en-US" altLang="en-US" sz="2000" noProof="1">
                <a:solidFill>
                  <a:schemeClr val="tx1"/>
                </a:solidFill>
                <a:ea typeface="微软雅黑" pitchFamily="34" charset="-122"/>
              </a:rPr>
              <a:t>. 2022 and DiKai will start a new journey.</a:t>
            </a:r>
            <a:endParaRPr lang="en-US" altLang="en-US" sz="2000" noProof="1">
              <a:ea typeface="微软雅黑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98C9FD0-FFAD-587F-349B-6FD331F0CC54}"/>
              </a:ext>
            </a:extLst>
          </p:cNvPr>
          <p:cNvSpPr txBox="1"/>
          <p:nvPr/>
        </p:nvSpPr>
        <p:spPr>
          <a:xfrm>
            <a:off x="0" y="5360357"/>
            <a:ext cx="1219199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charset="0"/>
              </a:rPr>
              <a:t>Make DiKai a world-trusted brand</a:t>
            </a:r>
            <a:r>
              <a:rPr lang="zh-CN" altLang="en-US" sz="3200" b="1" dirty="0">
                <a:solidFill>
                  <a:schemeClr val="accent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charset="0"/>
              </a:rPr>
              <a:t>！</a:t>
            </a:r>
            <a:endParaRPr lang="en-US" altLang="zh-CN" sz="3200" b="1" dirty="0">
              <a:solidFill>
                <a:schemeClr val="accent5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微软雅黑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005C14F-F8F8-43EA-933F-17FFDCC9C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59" y="1579637"/>
            <a:ext cx="5606086" cy="380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4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0" y="2056959"/>
            <a:ext cx="12191999" cy="975371"/>
          </a:xfrm>
        </p:spPr>
        <p:txBody>
          <a:bodyPr>
            <a:noAutofit/>
          </a:bodyPr>
          <a:lstStyle/>
          <a:p>
            <a:r>
              <a:rPr lang="en-US" altLang="zh-C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</a:t>
            </a:r>
            <a:endParaRPr lang="zh-CN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9">
            <a:extLst>
              <a:ext uri="{FF2B5EF4-FFF2-40B4-BE49-F238E27FC236}">
                <a16:creationId xmlns:a16="http://schemas.microsoft.com/office/drawing/2014/main" id="{4C22CE97-5488-5C96-B939-571974215F41}"/>
              </a:ext>
            </a:extLst>
          </p:cNvPr>
          <p:cNvSpPr txBox="1"/>
          <p:nvPr/>
        </p:nvSpPr>
        <p:spPr>
          <a:xfrm>
            <a:off x="3345832" y="4194105"/>
            <a:ext cx="5500333" cy="46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We D</a:t>
            </a:r>
            <a:r>
              <a:rPr lang="zh-CN" altLang="en-US" b="1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eliver </a:t>
            </a:r>
            <a:r>
              <a:rPr lang="en-US" altLang="zh-CN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Q</a:t>
            </a:r>
            <a:r>
              <a:rPr lang="zh-CN" alt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uality</a:t>
            </a:r>
            <a:r>
              <a:rPr lang="zh-CN" altLang="en-US" b="1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, </a:t>
            </a:r>
            <a:r>
              <a:rPr lang="en-US" altLang="zh-CN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S</a:t>
            </a:r>
            <a:r>
              <a:rPr lang="zh-CN" alt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ervice </a:t>
            </a:r>
            <a:r>
              <a:rPr lang="zh-CN" altLang="en-US" b="1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and </a:t>
            </a:r>
            <a:r>
              <a:rPr lang="en-US" altLang="zh-CN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R</a:t>
            </a:r>
            <a:r>
              <a:rPr lang="zh-CN" alt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eliability</a:t>
            </a:r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rPr>
              <a:t>.</a:t>
            </a:r>
            <a:endParaRPr lang="zh-CN" altLang="en-US" b="1" dirty="0">
              <a:solidFill>
                <a:schemeClr val="bg1">
                  <a:lumMod val="7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41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283584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C</a:t>
            </a:r>
            <a:r>
              <a:rPr lang="es-ES" altLang="en-US" sz="40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ooperative </a:t>
            </a:r>
            <a:r>
              <a:rPr lang="en-US" altLang="zh-CN" sz="4000" b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P</a:t>
            </a:r>
            <a:r>
              <a:rPr lang="es-ES" altLang="en-US" sz="4000" b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artner</a:t>
            </a:r>
            <a:r>
              <a:rPr lang="en-US" altLang="zh-CN" sz="40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s</a:t>
            </a:r>
            <a:endParaRPr lang="es-ES" altLang="en-US" sz="40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0508"/>
            <a:ext cx="12192000" cy="5767492"/>
          </a:xfrm>
          <a:prstGeom prst="rect">
            <a:avLst/>
          </a:prstGeom>
        </p:spPr>
      </p:pic>
      <p:sp>
        <p:nvSpPr>
          <p:cNvPr id="6" name="灯片编号占位符 3"/>
          <p:cNvSpPr txBox="1"/>
          <p:nvPr/>
        </p:nvSpPr>
        <p:spPr>
          <a:xfrm>
            <a:off x="8645502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D3DB80-B894-403A-B48E-6FDC1A72010E}" type="slidenum">
              <a:rPr lang="zh-CN" altLang="en-US" sz="1200">
                <a:solidFill>
                  <a:schemeClr val="tx1">
                    <a:tint val="75000"/>
                  </a:schemeClr>
                </a:solidFill>
              </a:rPr>
              <a:t>35</a:t>
            </a:fld>
            <a:endParaRPr lang="zh-CN" alt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0" y="2718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Overview</a:t>
            </a:r>
            <a:endParaRPr lang="en-US" altLang="es-ES" sz="4400" b="1" dirty="0">
              <a:latin typeface="Times New Roman" panose="02020603050405020304" charset="0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3230" y="1073785"/>
            <a:ext cx="6751955" cy="25355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Dikai Group was founded in Shanghai in1995, has dedicated ourselves to innovation, manufacturing, sales and service of quality coding machines and consumables.</a:t>
            </a:r>
          </a:p>
          <a:p>
            <a:pPr>
              <a:lnSpc>
                <a:spcPct val="150000"/>
              </a:lnSpc>
            </a:pPr>
            <a:r>
              <a:rPr lang="en-US" altLang="zh-CN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Our product portfolio including Thermal Transfer Overprinters, Laser Coders,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Inkjets, Contact Coders and </a:t>
            </a:r>
            <a:r>
              <a:rPr lang="en-US" altLang="zh-CN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consumables like inks, ink rolls, ribbons and brass types.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555" y="1160780"/>
            <a:ext cx="4307205" cy="52501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B8F7208-C5C3-4D33-B8E6-82BBAA243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4054747"/>
            <a:ext cx="4565545" cy="23562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6400" y="2031887"/>
            <a:ext cx="3712919" cy="27942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noProof="1">
                <a:solidFill>
                  <a:schemeClr val="tx1"/>
                </a:solidFill>
                <a:ea typeface="微软雅黑" pitchFamily="34" charset="-122"/>
              </a:rPr>
              <a:t>H</a:t>
            </a:r>
            <a:r>
              <a:rPr altLang="en-US" sz="2400" noProof="1">
                <a:solidFill>
                  <a:schemeClr val="tx1"/>
                </a:solidFill>
                <a:ea typeface="微软雅黑" pitchFamily="34" charset="-122"/>
              </a:rPr>
              <a:t>eadquarter in Shanghai</a:t>
            </a:r>
            <a:endParaRPr lang="en-US" altLang="en-US" sz="2400" noProof="1">
              <a:solidFill>
                <a:schemeClr val="tx1"/>
              </a:solidFill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altLang="en-US" sz="2400" noProof="1">
                <a:solidFill>
                  <a:schemeClr val="tx1"/>
                </a:solidFill>
                <a:ea typeface="微软雅黑" pitchFamily="34" charset="-122"/>
              </a:rPr>
              <a:t>4 </a:t>
            </a:r>
            <a:r>
              <a:rPr lang="en-US" altLang="zh-CN" sz="2400" noProof="1">
                <a:solidFill>
                  <a:schemeClr val="tx1"/>
                </a:solidFill>
                <a:ea typeface="微软雅黑" pitchFamily="34" charset="-122"/>
              </a:rPr>
              <a:t>B</a:t>
            </a:r>
            <a:r>
              <a:rPr lang="en-US" altLang="en-US" sz="2400" noProof="1">
                <a:solidFill>
                  <a:schemeClr val="tx1"/>
                </a:solidFill>
                <a:ea typeface="微软雅黑" pitchFamily="34" charset="-122"/>
              </a:rPr>
              <a:t>ranch </a:t>
            </a:r>
            <a:r>
              <a:rPr lang="en-US" altLang="zh-CN" sz="2400" noProof="1">
                <a:ea typeface="微软雅黑" pitchFamily="34" charset="-122"/>
              </a:rPr>
              <a:t>O</a:t>
            </a:r>
            <a:r>
              <a:rPr lang="en-US" altLang="en-US" sz="2400" noProof="1">
                <a:ea typeface="微软雅黑" pitchFamily="34" charset="-122"/>
              </a:rPr>
              <a:t>ffices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altLang="en-US" sz="2400" noProof="1">
                <a:solidFill>
                  <a:schemeClr val="tx1"/>
                </a:solidFill>
                <a:ea typeface="微软雅黑" pitchFamily="34" charset="-122"/>
              </a:rPr>
              <a:t>13 </a:t>
            </a:r>
            <a:r>
              <a:rPr lang="en-US" altLang="zh-CN" sz="2400" noProof="1">
                <a:solidFill>
                  <a:schemeClr val="tx1"/>
                </a:solidFill>
                <a:ea typeface="微软雅黑" pitchFamily="34" charset="-122"/>
              </a:rPr>
              <a:t>S</a:t>
            </a:r>
            <a:r>
              <a:rPr lang="en-US" altLang="en-US" sz="2400" noProof="1">
                <a:solidFill>
                  <a:schemeClr val="tx1"/>
                </a:solidFill>
                <a:ea typeface="微软雅黑" pitchFamily="34" charset="-122"/>
              </a:rPr>
              <a:t>ervice </a:t>
            </a:r>
            <a:r>
              <a:rPr lang="en-US" altLang="zh-CN" sz="2400" noProof="1">
                <a:solidFill>
                  <a:schemeClr val="tx1"/>
                </a:solidFill>
                <a:ea typeface="微软雅黑" pitchFamily="34" charset="-122"/>
              </a:rPr>
              <a:t>A</a:t>
            </a:r>
            <a:r>
              <a:rPr lang="en-US" altLang="en-US" sz="2400" noProof="1">
                <a:solidFill>
                  <a:schemeClr val="tx1"/>
                </a:solidFill>
                <a:ea typeface="微软雅黑" pitchFamily="34" charset="-122"/>
              </a:rPr>
              <a:t>gents</a:t>
            </a:r>
            <a:endParaRPr lang="en-US" altLang="en-US" sz="2400" noProof="1"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noProof="1">
                <a:solidFill>
                  <a:schemeClr val="tx1"/>
                </a:solidFill>
                <a:ea typeface="微软雅黑" pitchFamily="34" charset="-122"/>
              </a:rPr>
              <a:t>Certificated </a:t>
            </a:r>
            <a:r>
              <a:rPr altLang="en-US" sz="2400" noProof="1">
                <a:solidFill>
                  <a:schemeClr val="tx1"/>
                </a:solidFill>
                <a:ea typeface="微软雅黑" pitchFamily="34" charset="-122"/>
              </a:rPr>
              <a:t>distributors all over the main cities</a:t>
            </a:r>
            <a:endParaRPr altLang="en-US" sz="2400" spc="400" noProof="1">
              <a:solidFill>
                <a:srgbClr val="EA6F00"/>
              </a:solidFill>
              <a:latin typeface="+mj-lt"/>
              <a:ea typeface="微软雅黑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rot="16200000" flipH="1">
            <a:off x="2286433" y="3805440"/>
            <a:ext cx="4023897" cy="5569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7C1FF381-F87C-45C3-8245-C164031A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6C31F755-9973-E095-8600-C86B57472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China Domestic Network</a:t>
            </a:r>
            <a:endParaRPr lang="zh-CN" altLang="en-US" sz="3600" b="1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A88CAD2-1BDE-6E4B-DF2E-6D9BA85EAF11}"/>
              </a:ext>
            </a:extLst>
          </p:cNvPr>
          <p:cNvGrpSpPr/>
          <p:nvPr/>
        </p:nvGrpSpPr>
        <p:grpSpPr>
          <a:xfrm>
            <a:off x="4875688" y="1282339"/>
            <a:ext cx="6909418" cy="5384232"/>
            <a:chOff x="4446999" y="1212891"/>
            <a:chExt cx="6909418" cy="538423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9E52176-CEDA-2318-940D-9AA5E1D30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EF792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999" y="1212891"/>
              <a:ext cx="6346611" cy="5384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E73BAA5-0E84-593C-6E7B-A5A6FCADFC22}"/>
                </a:ext>
              </a:extLst>
            </p:cNvPr>
            <p:cNvSpPr txBox="1"/>
            <p:nvPr/>
          </p:nvSpPr>
          <p:spPr>
            <a:xfrm>
              <a:off x="10028938" y="4166400"/>
              <a:ext cx="1327479" cy="5365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200" b="1" dirty="0">
                  <a:solidFill>
                    <a:schemeClr val="accent4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Arial" panose="020B0604020202020204" pitchFamily="34" charset="0"/>
                </a:rPr>
                <a:t>Headquarter</a:t>
              </a:r>
              <a:r>
                <a:rPr lang="zh-CN" altLang="en-US" sz="1200" b="1" dirty="0">
                  <a:solidFill>
                    <a:schemeClr val="accent4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Arial" panose="020B0604020202020204" pitchFamily="34" charset="0"/>
                </a:rPr>
                <a:t>：</a:t>
              </a:r>
              <a:endParaRPr lang="en-US" altLang="zh-CN" sz="1200" b="1" dirty="0">
                <a:solidFill>
                  <a:schemeClr val="accent4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1200" b="1" dirty="0">
                  <a:solidFill>
                    <a:schemeClr val="accent4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Arial" panose="020B0604020202020204" pitchFamily="34" charset="0"/>
                </a:rPr>
                <a:t>Shanghai</a:t>
              </a:r>
              <a:endParaRPr lang="zh-CN" altLang="en-US" sz="1200" dirty="0">
                <a:solidFill>
                  <a:schemeClr val="accent4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" name="星形: 五角 1">
              <a:extLst>
                <a:ext uri="{FF2B5EF4-FFF2-40B4-BE49-F238E27FC236}">
                  <a16:creationId xmlns:a16="http://schemas.microsoft.com/office/drawing/2014/main" id="{149747D2-261F-8B85-618D-3CEF2E6CA01D}"/>
                </a:ext>
              </a:extLst>
            </p:cNvPr>
            <p:cNvSpPr/>
            <p:nvPr/>
          </p:nvSpPr>
          <p:spPr>
            <a:xfrm>
              <a:off x="9852660" y="4217213"/>
              <a:ext cx="195720" cy="195720"/>
            </a:xfrm>
            <a:prstGeom prst="star5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012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7C1FF381-F87C-45C3-8245-C164031A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" name="图片 5" descr="地图&#10;&#10;描述已自动生成">
            <a:extLst>
              <a:ext uri="{FF2B5EF4-FFF2-40B4-BE49-F238E27FC236}">
                <a16:creationId xmlns:a16="http://schemas.microsoft.com/office/drawing/2014/main" id="{6F7EF636-61A9-D7A5-5B5F-A2AAB8CB6F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82" y="1987257"/>
            <a:ext cx="7640609" cy="373642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13D4AAF-9CD4-0E49-9ECA-BCD405C017D7}"/>
              </a:ext>
            </a:extLst>
          </p:cNvPr>
          <p:cNvSpPr/>
          <p:nvPr/>
        </p:nvSpPr>
        <p:spPr>
          <a:xfrm>
            <a:off x="406400" y="1983042"/>
            <a:ext cx="3712919" cy="35187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noProof="1">
                <a:ea typeface="微软雅黑" pitchFamily="34" charset="-122"/>
              </a:rPr>
              <a:t>Served more than 90 countries worldwide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noProof="1">
                <a:ea typeface="微软雅黑" pitchFamily="34" charset="-122"/>
              </a:rPr>
              <a:t>Covered major econmies on all five continents</a:t>
            </a:r>
            <a:endParaRPr lang="en-US" altLang="zh-CN" sz="2000" b="1" noProof="1">
              <a:solidFill>
                <a:srgbClr val="EA6F00"/>
              </a:solidFill>
              <a:ea typeface="微软雅黑" pitchFamily="34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微软雅黑" pitchFamily="34" charset="-122"/>
              </a:rPr>
              <a:t>UK assembling factory start-up.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微软雅黑" pitchFamily="34" charset="-122"/>
              </a:rPr>
              <a:t>Establish subsidiaries in Mexico and Brazil soon.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en-US" sz="2000" noProof="1">
                <a:solidFill>
                  <a:schemeClr val="tx1"/>
                </a:solidFill>
                <a:ea typeface="微软雅黑" pitchFamily="34" charset="-122"/>
              </a:rPr>
              <a:t>India &amp; US Service Agent building in progress</a:t>
            </a:r>
            <a:endParaRPr lang="en-US" altLang="en-US" sz="2000" noProof="1">
              <a:ea typeface="微软雅黑" pitchFamily="34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8EB2C696-409E-E213-AF5A-8C73D9F5DA3F}"/>
              </a:ext>
            </a:extLst>
          </p:cNvPr>
          <p:cNvCxnSpPr/>
          <p:nvPr/>
        </p:nvCxnSpPr>
        <p:spPr>
          <a:xfrm rot="16200000" flipH="1">
            <a:off x="2286433" y="3805440"/>
            <a:ext cx="4023897" cy="5569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1">
            <a:extLst>
              <a:ext uri="{FF2B5EF4-FFF2-40B4-BE49-F238E27FC236}">
                <a16:creationId xmlns:a16="http://schemas.microsoft.com/office/drawing/2014/main" id="{86939084-83CE-0C49-A70F-AABA4B33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Overseas Distribution Network</a:t>
            </a:r>
            <a:endParaRPr lang="zh-CN" altLang="en-US" sz="36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3E8CA20-C562-FD6F-25F8-590854D33AE3}"/>
              </a:ext>
            </a:extLst>
          </p:cNvPr>
          <p:cNvSpPr txBox="1"/>
          <p:nvPr/>
        </p:nvSpPr>
        <p:spPr>
          <a:xfrm>
            <a:off x="2880518" y="5951846"/>
            <a:ext cx="6430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800" b="1" noProof="1">
                <a:solidFill>
                  <a:srgbClr val="EA6F00"/>
                </a:solidFill>
                <a:latin typeface="+mj-lt"/>
                <a:ea typeface="微软雅黑" pitchFamily="34" charset="-122"/>
              </a:rPr>
              <a:t>Sales and Service network is expending…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99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/>
          <p:cNvGrpSpPr/>
          <p:nvPr/>
        </p:nvGrpSpPr>
        <p:grpSpPr>
          <a:xfrm>
            <a:off x="4092070" y="1648419"/>
            <a:ext cx="2359948" cy="2091596"/>
            <a:chOff x="1572165" y="1993205"/>
            <a:chExt cx="1962102" cy="1738992"/>
          </a:xfrm>
        </p:grpSpPr>
        <p:sp>
          <p:nvSpPr>
            <p:cNvPr id="6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B8383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1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>
                <a:solidFill>
                  <a:srgbClr val="FFFFFF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7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1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j-lt"/>
                  <a:ea typeface="微软雅黑" pitchFamily="34" charset="-122"/>
                  <a:cs typeface="+mn-ea"/>
                  <a:sym typeface="FZHei-B01S" panose="02000000000000000000" pitchFamily="2" charset="-122"/>
                </a:rPr>
                <a:t>Leading</a:t>
              </a:r>
              <a:endParaRPr lang="zh-CN" altLang="en-US" sz="2000" dirty="0">
                <a:solidFill>
                  <a:srgbClr val="FFFFFF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092070" y="3893252"/>
            <a:ext cx="2368640" cy="2099298"/>
            <a:chOff x="1572165" y="1993205"/>
            <a:chExt cx="1962102" cy="1738992"/>
          </a:xfrm>
        </p:grpSpPr>
        <p:sp>
          <p:nvSpPr>
            <p:cNvPr id="9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FFB64A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3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 dirty="0">
                <a:solidFill>
                  <a:srgbClr val="FFFFFF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3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+mj-lt"/>
                  <a:ea typeface="微软雅黑" pitchFamily="34" charset="-122"/>
                  <a:cs typeface="+mn-ea"/>
                  <a:sym typeface="FZHei-B01S" panose="02000000000000000000" pitchFamily="2" charset="-122"/>
                </a:rPr>
                <a:t>Excellence</a:t>
              </a:r>
            </a:p>
          </p:txBody>
        </p:sp>
      </p:grpSp>
      <p:grpSp>
        <p:nvGrpSpPr>
          <p:cNvPr id="11" name="组合 8"/>
          <p:cNvGrpSpPr/>
          <p:nvPr/>
        </p:nvGrpSpPr>
        <p:grpSpPr>
          <a:xfrm>
            <a:off x="6036286" y="2754342"/>
            <a:ext cx="2400550" cy="2127580"/>
            <a:chOff x="1572165" y="1993205"/>
            <a:chExt cx="1962102" cy="1738992"/>
          </a:xfrm>
        </p:grpSpPr>
        <p:sp>
          <p:nvSpPr>
            <p:cNvPr id="12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01B1C3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2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>
                <a:solidFill>
                  <a:srgbClr val="FFFFFF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2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rgbClr val="7F7F7F"/>
                  </a:solidFill>
                  <a:latin typeface="+mj-lt"/>
                  <a:ea typeface="FZHei-B01S" panose="02000000000000000000" pitchFamily="2" charset="-122"/>
                  <a:cs typeface="+mn-ea"/>
                  <a:sym typeface="FZHei-B01S" panose="02000000000000000000" pitchFamily="2" charset="-122"/>
                </a:rPr>
                <a:t>High Efficiency</a:t>
              </a:r>
              <a:endParaRPr lang="zh-CN" altLang="en-US" sz="2400" b="1" dirty="0">
                <a:solidFill>
                  <a:srgbClr val="7F7F7F"/>
                </a:solidFill>
                <a:latin typeface="+mj-lt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</p:grpSp>
      <p:sp>
        <p:nvSpPr>
          <p:cNvPr id="14" name="文本框 37"/>
          <p:cNvSpPr txBox="1"/>
          <p:nvPr/>
        </p:nvSpPr>
        <p:spPr>
          <a:xfrm>
            <a:off x="206907" y="1798591"/>
            <a:ext cx="3712810" cy="109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zh-CN" sz="18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Positioning: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sz="1800" dirty="0">
                <a:ea typeface="微软雅黑" pitchFamily="34" charset="-122"/>
                <a:cs typeface="+mn-ea"/>
              </a:rPr>
              <a:t>To be a leader in the global </a:t>
            </a:r>
            <a:r>
              <a:rPr lang="en-US" altLang="zh-CN" sz="1800" dirty="0">
                <a:ea typeface="微软雅黑" pitchFamily="34" charset="-122"/>
                <a:cs typeface="+mn-ea"/>
              </a:rPr>
              <a:t>coding</a:t>
            </a:r>
            <a:r>
              <a:rPr lang="zh-CN" sz="1800" dirty="0">
                <a:ea typeface="微软雅黑" pitchFamily="34" charset="-122"/>
                <a:cs typeface="+mn-ea"/>
              </a:rPr>
              <a:t> industry</a:t>
            </a:r>
            <a:r>
              <a:rPr lang="en-US" altLang="zh-CN" sz="1800" dirty="0">
                <a:ea typeface="微软雅黑" pitchFamily="34" charset="-122"/>
                <a:cs typeface="+mn-ea"/>
              </a:rPr>
              <a:t>.</a:t>
            </a:r>
            <a:endParaRPr lang="zh-CN" sz="1800" dirty="0">
              <a:ea typeface="微软雅黑" pitchFamily="34" charset="-122"/>
              <a:cs typeface="+mn-ea"/>
            </a:endParaRPr>
          </a:p>
        </p:txBody>
      </p:sp>
      <p:sp>
        <p:nvSpPr>
          <p:cNvPr id="18" name="文本框 38"/>
          <p:cNvSpPr txBox="1"/>
          <p:nvPr/>
        </p:nvSpPr>
        <p:spPr>
          <a:xfrm>
            <a:off x="206908" y="4043977"/>
            <a:ext cx="3712810" cy="1444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18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Product &amp; Service: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E</a:t>
            </a:r>
            <a:r>
              <a:rPr lang="zh-CN" sz="1800" dirty="0">
                <a:ea typeface="微软雅黑" pitchFamily="34" charset="-122"/>
                <a:cs typeface="+mn-ea"/>
              </a:rPr>
              <a:t>xceed customer expectations</a:t>
            </a:r>
            <a:r>
              <a:rPr lang="en-US" altLang="zh-CN" sz="1800" dirty="0">
                <a:ea typeface="微软雅黑" pitchFamily="34" charset="-122"/>
                <a:cs typeface="+mn-ea"/>
              </a:rPr>
              <a:t>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Pursue </a:t>
            </a:r>
            <a:r>
              <a:rPr lang="zh-CN" altLang="zh-CN" sz="1800" dirty="0">
                <a:ea typeface="微软雅黑" pitchFamily="34" charset="-122"/>
                <a:cs typeface="+mn-ea"/>
              </a:rPr>
              <a:t>excellence</a:t>
            </a:r>
            <a:r>
              <a:rPr lang="en-US" altLang="zh-CN" sz="1800" dirty="0">
                <a:ea typeface="微软雅黑" pitchFamily="34" charset="-122"/>
                <a:cs typeface="+mn-ea"/>
              </a:rPr>
              <a:t>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Challenge</a:t>
            </a:r>
            <a:r>
              <a:rPr lang="zh-CN" altLang="zh-CN" sz="1800" dirty="0">
                <a:ea typeface="微软雅黑" pitchFamily="34" charset="-122"/>
                <a:cs typeface="+mn-ea"/>
              </a:rPr>
              <a:t> ourselves</a:t>
            </a:r>
            <a:r>
              <a:rPr lang="en-US" altLang="zh-CN" sz="1800" dirty="0">
                <a:ea typeface="微软雅黑" pitchFamily="34" charset="-122"/>
                <a:cs typeface="+mn-ea"/>
              </a:rPr>
              <a:t>.</a:t>
            </a:r>
            <a:endParaRPr lang="zh-CN" altLang="zh-CN" sz="1800" dirty="0">
              <a:ea typeface="微软雅黑" pitchFamily="34" charset="-122"/>
              <a:cs typeface="+mn-ea"/>
            </a:endParaRPr>
          </a:p>
        </p:txBody>
      </p:sp>
      <p:sp>
        <p:nvSpPr>
          <p:cNvPr id="19" name="文本框 36"/>
          <p:cNvSpPr txBox="1"/>
          <p:nvPr/>
        </p:nvSpPr>
        <p:spPr>
          <a:xfrm>
            <a:off x="8495498" y="2907098"/>
            <a:ext cx="3489594" cy="109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18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Management:</a:t>
            </a:r>
          </a:p>
          <a:p>
            <a:pPr marL="177800" indent="-177800">
              <a:lnSpc>
                <a:spcPct val="125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ea typeface="微软雅黑" pitchFamily="34" charset="-122"/>
                <a:cs typeface="+mn-ea"/>
              </a:rPr>
              <a:t>Sustain high efficiency in global competition.</a:t>
            </a:r>
            <a:endParaRPr lang="zh-CN" altLang="en-US" sz="1800" dirty="0">
              <a:ea typeface="微软雅黑" pitchFamily="34" charset="-122"/>
              <a:cs typeface="+mn-ea"/>
            </a:endParaRPr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64D997F8-6689-47F6-8C2C-0C5A8E05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699705E5-FE86-C5BD-03BD-49563E1D4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880" cy="1028698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Vision &amp; Mission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>
            <a:extLst>
              <a:ext uri="{FF2B5EF4-FFF2-40B4-BE49-F238E27FC236}">
                <a16:creationId xmlns:a16="http://schemas.microsoft.com/office/drawing/2014/main" id="{DE111869-DEBA-9BFD-18CA-4AE2E157D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749"/>
            <a:ext cx="12192000" cy="57721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B99242-6EB5-542F-397F-7B0F82C878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90103"/>
            <a:ext cx="12192000" cy="403348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ADEDB01-14B5-D2E6-D677-E66C39BD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56" name="标题 1">
            <a:extLst>
              <a:ext uri="{FF2B5EF4-FFF2-40B4-BE49-F238E27FC236}">
                <a16:creationId xmlns:a16="http://schemas.microsoft.com/office/drawing/2014/main" id="{9986B33A-5539-6F58-E12A-726BD40E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Dikai History</a:t>
            </a:r>
            <a:endParaRPr lang="zh-CN" altLang="en-US" sz="3600" b="1" dirty="0"/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D12F73D1-0937-87F7-D87D-D8777134F744}"/>
              </a:ext>
            </a:extLst>
          </p:cNvPr>
          <p:cNvGrpSpPr/>
          <p:nvPr/>
        </p:nvGrpSpPr>
        <p:grpSpPr>
          <a:xfrm>
            <a:off x="375760" y="4565568"/>
            <a:ext cx="2755599" cy="2134781"/>
            <a:chOff x="848280" y="4346235"/>
            <a:chExt cx="2755599" cy="2134781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D9CBC44F-C3E5-4132-0081-2CF25C71155D}"/>
                </a:ext>
              </a:extLst>
            </p:cNvPr>
            <p:cNvSpPr/>
            <p:nvPr/>
          </p:nvSpPr>
          <p:spPr>
            <a:xfrm>
              <a:off x="1168400" y="4885665"/>
              <a:ext cx="304800" cy="3048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7" name="文本框 36">
              <a:extLst>
                <a:ext uri="{FF2B5EF4-FFF2-40B4-BE49-F238E27FC236}">
                  <a16:creationId xmlns:a16="http://schemas.microsoft.com/office/drawing/2014/main" id="{EB584AD1-9F0C-EBF2-85AD-ED9451EC9C2A}"/>
                </a:ext>
              </a:extLst>
            </p:cNvPr>
            <p:cNvSpPr txBox="1"/>
            <p:nvPr/>
          </p:nvSpPr>
          <p:spPr>
            <a:xfrm>
              <a:off x="848280" y="4346235"/>
              <a:ext cx="945039" cy="4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</a:pPr>
              <a:r>
                <a:rPr lang="en-US" altLang="zh-CN" sz="2000" b="1" dirty="0">
                  <a:solidFill>
                    <a:schemeClr val="accent5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</a:rPr>
                <a:t>1995</a:t>
              </a:r>
              <a:endParaRPr lang="zh-CN" altLang="en-US" sz="2000" b="1" dirty="0">
                <a:solidFill>
                  <a:schemeClr val="accent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endParaRPr>
            </a:p>
          </p:txBody>
        </p:sp>
        <p:sp>
          <p:nvSpPr>
            <p:cNvPr id="58" name="对话气泡: 圆角矩形 57">
              <a:extLst>
                <a:ext uri="{FF2B5EF4-FFF2-40B4-BE49-F238E27FC236}">
                  <a16:creationId xmlns:a16="http://schemas.microsoft.com/office/drawing/2014/main" id="{627EA6F3-696F-FB5D-362C-E663D0F036E9}"/>
                </a:ext>
              </a:extLst>
            </p:cNvPr>
            <p:cNvSpPr/>
            <p:nvPr/>
          </p:nvSpPr>
          <p:spPr>
            <a:xfrm>
              <a:off x="939879" y="5581016"/>
              <a:ext cx="2664000" cy="900000"/>
            </a:xfrm>
            <a:prstGeom prst="wedgeRoundRectCallout">
              <a:avLst>
                <a:gd name="adj1" fmla="val -33600"/>
                <a:gd name="adj2" fmla="val -8649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>
                <a:lnSpc>
                  <a:spcPct val="125000"/>
                </a:lnSpc>
              </a:pPr>
              <a:r>
                <a:rPr lang="en-US" altLang="zh-CN" sz="1800" b="1" dirty="0">
                  <a:solidFill>
                    <a:schemeClr val="tx2"/>
                  </a:solidFill>
                  <a:ea typeface="思源黑体 CN Bold" panose="020B0800000000000000" pitchFamily="34" charset="-122"/>
                  <a:cs typeface="+mn-ea"/>
                </a:rPr>
                <a:t>DiKai was established in Shanghai</a:t>
              </a:r>
              <a:endParaRPr lang="zh-CN" altLang="en-US" sz="1800" b="1" dirty="0">
                <a:solidFill>
                  <a:schemeClr val="tx2"/>
                </a:solidFill>
                <a:ea typeface="微软雅黑" pitchFamily="34" charset="-122"/>
                <a:cs typeface="+mn-ea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B409E7B9-8B5E-B970-4D60-DE11BF1F2864}"/>
              </a:ext>
            </a:extLst>
          </p:cNvPr>
          <p:cNvGrpSpPr/>
          <p:nvPr/>
        </p:nvGrpSpPr>
        <p:grpSpPr>
          <a:xfrm>
            <a:off x="327166" y="2634466"/>
            <a:ext cx="2691049" cy="2285433"/>
            <a:chOff x="859950" y="2508489"/>
            <a:chExt cx="2691049" cy="2285433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F8B61B86-8C0A-3DB9-4CC3-C4BF6879CDC4}"/>
                </a:ext>
              </a:extLst>
            </p:cNvPr>
            <p:cNvSpPr/>
            <p:nvPr/>
          </p:nvSpPr>
          <p:spPr>
            <a:xfrm>
              <a:off x="2926080" y="3806235"/>
              <a:ext cx="304800" cy="3048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36">
              <a:extLst>
                <a:ext uri="{FF2B5EF4-FFF2-40B4-BE49-F238E27FC236}">
                  <a16:creationId xmlns:a16="http://schemas.microsoft.com/office/drawing/2014/main" id="{41389B01-40ED-E094-886F-5AB7AB04084B}"/>
                </a:ext>
              </a:extLst>
            </p:cNvPr>
            <p:cNvSpPr txBox="1"/>
            <p:nvPr/>
          </p:nvSpPr>
          <p:spPr>
            <a:xfrm>
              <a:off x="2605960" y="4346235"/>
              <a:ext cx="945039" cy="4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</a:pPr>
              <a:r>
                <a:rPr lang="en-US" altLang="zh-CN" sz="2000" b="1" dirty="0">
                  <a:solidFill>
                    <a:schemeClr val="accent5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</a:rPr>
                <a:t>1996</a:t>
              </a:r>
              <a:endParaRPr lang="zh-CN" altLang="en-US" sz="2000" b="1" dirty="0">
                <a:solidFill>
                  <a:schemeClr val="accent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endParaRPr>
            </a:p>
          </p:txBody>
        </p:sp>
        <p:sp>
          <p:nvSpPr>
            <p:cNvPr id="59" name="对话气泡: 圆角矩形 58">
              <a:extLst>
                <a:ext uri="{FF2B5EF4-FFF2-40B4-BE49-F238E27FC236}">
                  <a16:creationId xmlns:a16="http://schemas.microsoft.com/office/drawing/2014/main" id="{DDB96DFE-86A5-F3AD-F606-9C3902446E31}"/>
                </a:ext>
              </a:extLst>
            </p:cNvPr>
            <p:cNvSpPr/>
            <p:nvPr/>
          </p:nvSpPr>
          <p:spPr>
            <a:xfrm>
              <a:off x="859950" y="2508489"/>
              <a:ext cx="2664000" cy="900000"/>
            </a:xfrm>
            <a:prstGeom prst="wedgeRoundRectCallout">
              <a:avLst>
                <a:gd name="adj1" fmla="val 33549"/>
                <a:gd name="adj2" fmla="val 8327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</a:pPr>
              <a:r>
                <a:rPr lang="en-US" altLang="zh-CN" sz="1800" b="1" dirty="0">
                  <a:solidFill>
                    <a:schemeClr val="tx2"/>
                  </a:solidFill>
                  <a:ea typeface="思源黑体 CN Bold" panose="020B0800000000000000" pitchFamily="34" charset="-122"/>
                  <a:cs typeface="+mn-ea"/>
                </a:rPr>
                <a:t>Developed the first contact coder in China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B1407B1-21C5-4E46-C3A8-1825CA488ADD}"/>
              </a:ext>
            </a:extLst>
          </p:cNvPr>
          <p:cNvGrpSpPr/>
          <p:nvPr/>
        </p:nvGrpSpPr>
        <p:grpSpPr>
          <a:xfrm>
            <a:off x="4021765" y="2494115"/>
            <a:ext cx="2721746" cy="2404929"/>
            <a:chOff x="4542826" y="2438235"/>
            <a:chExt cx="2721746" cy="2404929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DEE87593-AAFB-D81C-E3C4-CFF36238CB38}"/>
                </a:ext>
              </a:extLst>
            </p:cNvPr>
            <p:cNvSpPr/>
            <p:nvPr/>
          </p:nvSpPr>
          <p:spPr>
            <a:xfrm>
              <a:off x="4861401" y="2978235"/>
              <a:ext cx="304800" cy="3048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文本框 36">
              <a:extLst>
                <a:ext uri="{FF2B5EF4-FFF2-40B4-BE49-F238E27FC236}">
                  <a16:creationId xmlns:a16="http://schemas.microsoft.com/office/drawing/2014/main" id="{606337D4-E0B9-F996-5647-4CC1E2E4C018}"/>
                </a:ext>
              </a:extLst>
            </p:cNvPr>
            <p:cNvSpPr txBox="1"/>
            <p:nvPr/>
          </p:nvSpPr>
          <p:spPr>
            <a:xfrm>
              <a:off x="4542826" y="2438235"/>
              <a:ext cx="945039" cy="4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</a:pPr>
              <a:r>
                <a:rPr lang="en-US" altLang="zh-CN" sz="2000" b="1" dirty="0">
                  <a:solidFill>
                    <a:schemeClr val="accent5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</a:rPr>
                <a:t>2011</a:t>
              </a:r>
              <a:endParaRPr lang="zh-CN" altLang="en-US" sz="2000" b="1" dirty="0">
                <a:solidFill>
                  <a:schemeClr val="accent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endParaRPr>
            </a:p>
          </p:txBody>
        </p:sp>
        <p:sp>
          <p:nvSpPr>
            <p:cNvPr id="61" name="对话气泡: 圆角矩形 60">
              <a:extLst>
                <a:ext uri="{FF2B5EF4-FFF2-40B4-BE49-F238E27FC236}">
                  <a16:creationId xmlns:a16="http://schemas.microsoft.com/office/drawing/2014/main" id="{997F7BEE-47F5-3000-65F1-C07358BD22B7}"/>
                </a:ext>
              </a:extLst>
            </p:cNvPr>
            <p:cNvSpPr/>
            <p:nvPr/>
          </p:nvSpPr>
          <p:spPr>
            <a:xfrm>
              <a:off x="4600572" y="3691164"/>
              <a:ext cx="2664000" cy="1152000"/>
            </a:xfrm>
            <a:prstGeom prst="wedgeRoundRectCallout">
              <a:avLst>
                <a:gd name="adj1" fmla="val -33296"/>
                <a:gd name="adj2" fmla="val -7946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</a:pPr>
              <a:r>
                <a:rPr lang="en-US" altLang="zh-CN" sz="1800" b="1" dirty="0">
                  <a:solidFill>
                    <a:schemeClr val="tx2"/>
                  </a:solidFill>
                  <a:ea typeface="思源黑体 CN Bold" panose="020B0800000000000000" pitchFamily="34" charset="-122"/>
                  <a:cs typeface="+mn-ea"/>
                </a:rPr>
                <a:t>Formulated industrial standards for contact coder</a:t>
              </a: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55EF5F9C-3E3F-2177-F381-F06A45DFE2BD}"/>
              </a:ext>
            </a:extLst>
          </p:cNvPr>
          <p:cNvGrpSpPr/>
          <p:nvPr/>
        </p:nvGrpSpPr>
        <p:grpSpPr>
          <a:xfrm>
            <a:off x="4378445" y="1190489"/>
            <a:ext cx="2727625" cy="2230562"/>
            <a:chOff x="4719917" y="1303360"/>
            <a:chExt cx="2727625" cy="2230562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C14C981-7E28-33F1-3BFB-3DB9D9989EDE}"/>
                </a:ext>
              </a:extLst>
            </p:cNvPr>
            <p:cNvSpPr/>
            <p:nvPr/>
          </p:nvSpPr>
          <p:spPr>
            <a:xfrm>
              <a:off x="6822623" y="2546235"/>
              <a:ext cx="304800" cy="3048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36">
              <a:extLst>
                <a:ext uri="{FF2B5EF4-FFF2-40B4-BE49-F238E27FC236}">
                  <a16:creationId xmlns:a16="http://schemas.microsoft.com/office/drawing/2014/main" id="{85F32B72-83EA-7C25-9669-D7C3C0F3DABE}"/>
                </a:ext>
              </a:extLst>
            </p:cNvPr>
            <p:cNvSpPr txBox="1"/>
            <p:nvPr/>
          </p:nvSpPr>
          <p:spPr>
            <a:xfrm>
              <a:off x="6502503" y="3086235"/>
              <a:ext cx="945039" cy="4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</a:pPr>
              <a:r>
                <a:rPr lang="en-US" altLang="zh-CN" sz="2000" b="1" dirty="0">
                  <a:solidFill>
                    <a:schemeClr val="accent5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</a:rPr>
                <a:t>2013</a:t>
              </a:r>
              <a:endParaRPr lang="zh-CN" altLang="en-US" sz="2000" b="1" dirty="0">
                <a:solidFill>
                  <a:schemeClr val="accent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endParaRPr>
            </a:p>
          </p:txBody>
        </p:sp>
        <p:sp>
          <p:nvSpPr>
            <p:cNvPr id="62" name="对话气泡: 圆角矩形 61">
              <a:extLst>
                <a:ext uri="{FF2B5EF4-FFF2-40B4-BE49-F238E27FC236}">
                  <a16:creationId xmlns:a16="http://schemas.microsoft.com/office/drawing/2014/main" id="{0A707BFC-BCB2-0C7D-03AA-001CA4F6B60F}"/>
                </a:ext>
              </a:extLst>
            </p:cNvPr>
            <p:cNvSpPr/>
            <p:nvPr/>
          </p:nvSpPr>
          <p:spPr>
            <a:xfrm>
              <a:off x="4719917" y="1303360"/>
              <a:ext cx="2664000" cy="900000"/>
            </a:xfrm>
            <a:prstGeom prst="wedgeRoundRectCallout">
              <a:avLst>
                <a:gd name="adj1" fmla="val 33533"/>
                <a:gd name="adj2" fmla="val 7688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</a:pPr>
              <a:r>
                <a:rPr lang="en-US" altLang="zh-CN" sz="1800" b="1" dirty="0">
                  <a:solidFill>
                    <a:schemeClr val="tx1"/>
                  </a:solidFill>
                  <a:ea typeface="思源黑体 CN Bold" panose="020B0800000000000000" pitchFamily="34" charset="-122"/>
                  <a:cs typeface="+mn-ea"/>
                </a:rPr>
                <a:t>Developed Thermal Transfer Overprinter</a:t>
              </a: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B74C9819-FB1E-2A16-D49A-C2D28E42EEE9}"/>
              </a:ext>
            </a:extLst>
          </p:cNvPr>
          <p:cNvGrpSpPr/>
          <p:nvPr/>
        </p:nvGrpSpPr>
        <p:grpSpPr>
          <a:xfrm>
            <a:off x="7699200" y="1723202"/>
            <a:ext cx="2664000" cy="3775713"/>
            <a:chOff x="7826214" y="1862235"/>
            <a:chExt cx="2664000" cy="3775713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182E65FD-8213-FE99-1C32-924137533D28}"/>
                </a:ext>
              </a:extLst>
            </p:cNvPr>
            <p:cNvSpPr/>
            <p:nvPr/>
          </p:nvSpPr>
          <p:spPr>
            <a:xfrm>
              <a:off x="8851900" y="2402235"/>
              <a:ext cx="304800" cy="3048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36">
              <a:extLst>
                <a:ext uri="{FF2B5EF4-FFF2-40B4-BE49-F238E27FC236}">
                  <a16:creationId xmlns:a16="http://schemas.microsoft.com/office/drawing/2014/main" id="{2922E089-43C1-3CDC-7103-C5F70E61DFA7}"/>
                </a:ext>
              </a:extLst>
            </p:cNvPr>
            <p:cNvSpPr txBox="1"/>
            <p:nvPr/>
          </p:nvSpPr>
          <p:spPr>
            <a:xfrm>
              <a:off x="8533924" y="1862235"/>
              <a:ext cx="945039" cy="4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</a:pPr>
              <a:r>
                <a:rPr lang="en-US" altLang="zh-CN" sz="2000" b="1" dirty="0">
                  <a:solidFill>
                    <a:schemeClr val="accent5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</a:rPr>
                <a:t>2018</a:t>
              </a:r>
              <a:endParaRPr lang="zh-CN" altLang="en-US" sz="2000" b="1" dirty="0">
                <a:solidFill>
                  <a:schemeClr val="accent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endParaRPr>
            </a:p>
          </p:txBody>
        </p:sp>
        <p:sp>
          <p:nvSpPr>
            <p:cNvPr id="63" name="对话气泡: 圆角矩形 62">
              <a:extLst>
                <a:ext uri="{FF2B5EF4-FFF2-40B4-BE49-F238E27FC236}">
                  <a16:creationId xmlns:a16="http://schemas.microsoft.com/office/drawing/2014/main" id="{AEA5FDF6-9CA5-1D6C-9E8D-E6217CF26323}"/>
                </a:ext>
              </a:extLst>
            </p:cNvPr>
            <p:cNvSpPr/>
            <p:nvPr/>
          </p:nvSpPr>
          <p:spPr>
            <a:xfrm>
              <a:off x="7826214" y="3477948"/>
              <a:ext cx="2664000" cy="2160000"/>
            </a:xfrm>
            <a:prstGeom prst="wedgeRoundRectCallout">
              <a:avLst>
                <a:gd name="adj1" fmla="val -8415"/>
                <a:gd name="adj2" fmla="val -7687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</a:pPr>
              <a:r>
                <a:rPr lang="en-US" altLang="zh-CN" sz="1800" b="1" dirty="0">
                  <a:solidFill>
                    <a:schemeClr val="tx2"/>
                  </a:solidFill>
                  <a:ea typeface="思源黑体 CN Bold" panose="020B0800000000000000" pitchFamily="34" charset="-122"/>
                  <a:cs typeface="+mn-ea"/>
                </a:rPr>
                <a:t>Launched laser printer</a:t>
              </a:r>
              <a:r>
                <a:rPr lang="en-US" altLang="zh-CN" b="1" dirty="0">
                  <a:solidFill>
                    <a:schemeClr val="tx2"/>
                  </a:solidFill>
                  <a:ea typeface="思源黑体 CN Bold" panose="020B0800000000000000" pitchFamily="34" charset="-122"/>
                  <a:cs typeface="+mn-ea"/>
                </a:rPr>
                <a:t>,</a:t>
              </a:r>
              <a:r>
                <a:rPr lang="zh-CN" altLang="en-US" b="1" dirty="0">
                  <a:solidFill>
                    <a:schemeClr val="tx2"/>
                  </a:solidFill>
                  <a:ea typeface="思源黑体 CN Bold" panose="020B0800000000000000" pitchFamily="34" charset="-122"/>
                  <a:cs typeface="+mn-ea"/>
                </a:rPr>
                <a:t> </a:t>
              </a:r>
              <a:r>
                <a:rPr lang="en-US" altLang="zh-CN" b="1" dirty="0">
                  <a:solidFill>
                    <a:schemeClr val="tx2"/>
                  </a:solidFill>
                  <a:ea typeface="思源黑体 CN Bold" panose="020B0800000000000000" pitchFamily="34" charset="-122"/>
                  <a:cs typeface="+mn-ea"/>
                </a:rPr>
                <a:t>TIJ, visual inspection system and Intelligent Printing Control System</a:t>
              </a:r>
              <a:endParaRPr lang="en-US" altLang="zh-CN" sz="1800" b="1" dirty="0">
                <a:solidFill>
                  <a:schemeClr val="tx2"/>
                </a:solidFill>
                <a:ea typeface="思源黑体 CN Bold" panose="020B0800000000000000" pitchFamily="34" charset="-122"/>
                <a:cs typeface="+mn-ea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735A6E0A-F20B-57B8-49CF-14842F19E4C2}"/>
              </a:ext>
            </a:extLst>
          </p:cNvPr>
          <p:cNvGrpSpPr/>
          <p:nvPr/>
        </p:nvGrpSpPr>
        <p:grpSpPr>
          <a:xfrm>
            <a:off x="9439974" y="1193588"/>
            <a:ext cx="2664000" cy="2234094"/>
            <a:chOff x="9439974" y="1335828"/>
            <a:chExt cx="2664000" cy="2234094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9FB8B69E-D30B-2F0C-B8D4-0EB30836C028}"/>
                </a:ext>
              </a:extLst>
            </p:cNvPr>
            <p:cNvSpPr/>
            <p:nvPr/>
          </p:nvSpPr>
          <p:spPr>
            <a:xfrm>
              <a:off x="10881177" y="2582235"/>
              <a:ext cx="304800" cy="3048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36">
              <a:extLst>
                <a:ext uri="{FF2B5EF4-FFF2-40B4-BE49-F238E27FC236}">
                  <a16:creationId xmlns:a16="http://schemas.microsoft.com/office/drawing/2014/main" id="{069437E9-8442-E0C2-4165-2B2DBDC628F5}"/>
                </a:ext>
              </a:extLst>
            </p:cNvPr>
            <p:cNvSpPr txBox="1"/>
            <p:nvPr/>
          </p:nvSpPr>
          <p:spPr>
            <a:xfrm>
              <a:off x="10561057" y="3122235"/>
              <a:ext cx="945039" cy="4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</a:pPr>
              <a:r>
                <a:rPr lang="en-US" altLang="zh-CN" sz="2000" b="1" dirty="0">
                  <a:solidFill>
                    <a:schemeClr val="accent5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</a:rPr>
                <a:t>2022</a:t>
              </a:r>
              <a:endParaRPr lang="zh-CN" altLang="en-US" sz="2000" b="1" dirty="0">
                <a:solidFill>
                  <a:schemeClr val="accent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endParaRPr>
            </a:p>
          </p:txBody>
        </p:sp>
        <p:sp>
          <p:nvSpPr>
            <p:cNvPr id="65" name="对话气泡: 圆角矩形 64">
              <a:extLst>
                <a:ext uri="{FF2B5EF4-FFF2-40B4-BE49-F238E27FC236}">
                  <a16:creationId xmlns:a16="http://schemas.microsoft.com/office/drawing/2014/main" id="{71DB0BB4-A958-461F-B7F0-5191E735DDBF}"/>
                </a:ext>
              </a:extLst>
            </p:cNvPr>
            <p:cNvSpPr/>
            <p:nvPr/>
          </p:nvSpPr>
          <p:spPr>
            <a:xfrm>
              <a:off x="9439974" y="1335828"/>
              <a:ext cx="2664000" cy="900000"/>
            </a:xfrm>
            <a:prstGeom prst="wedgeRoundRectCallout">
              <a:avLst>
                <a:gd name="adj1" fmla="val 8559"/>
                <a:gd name="adj2" fmla="val 7994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</a:pPr>
              <a:r>
                <a:rPr lang="en-US" altLang="zh-CN" sz="1800" b="1" dirty="0">
                  <a:solidFill>
                    <a:schemeClr val="tx2"/>
                  </a:solidFill>
                  <a:ea typeface="思源黑体 CN Bold" panose="020B0800000000000000" pitchFamily="34" charset="-122"/>
                  <a:cs typeface="+mn-ea"/>
                </a:rPr>
                <a:t>Launched CIJ and new generation laser printer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01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76C2651-2B42-CB17-2518-FE613668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488DA3A-87E6-3E7E-1D14-0CBBD9B8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9072563" cy="1028700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Business Strategy</a:t>
            </a:r>
            <a:endParaRPr lang="zh-CN" altLang="en-US" sz="3600" b="1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E900AF7-89FC-0E45-D336-73A567A3C876}"/>
              </a:ext>
            </a:extLst>
          </p:cNvPr>
          <p:cNvGrpSpPr/>
          <p:nvPr/>
        </p:nvGrpSpPr>
        <p:grpSpPr>
          <a:xfrm>
            <a:off x="4211516" y="2087332"/>
            <a:ext cx="3358661" cy="3370388"/>
            <a:chOff x="4211516" y="2087332"/>
            <a:chExt cx="3358661" cy="33703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2FD502-7F66-82EC-113C-6163BEC53BEC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1516" y="3837720"/>
              <a:ext cx="1620000" cy="16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75000"/>
                </a:srgbClr>
              </a:outerShdw>
            </a:effec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F35801AB-7F06-55FD-7AE4-B1F06A36CEE4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0177" y="3837720"/>
              <a:ext cx="1620000" cy="16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7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42FA92-AB30-B32E-01E1-55215BF7AA4A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1516" y="2087332"/>
              <a:ext cx="1620000" cy="1620000"/>
            </a:xfrm>
            <a:prstGeom prst="rect">
              <a:avLst/>
            </a:prstGeom>
            <a:ln>
              <a:noFill/>
            </a:ln>
            <a:effectLst>
              <a:outerShdw blurRad="292100" dist="139700" dir="2940000" sx="102000" sy="102000" algn="tl" rotWithShape="0">
                <a:srgbClr val="333333">
                  <a:alpha val="77000"/>
                </a:srgbClr>
              </a:outerShdw>
            </a:effectLst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43B37307-FD9F-0A1D-1D54-836B2382E925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8693" y="2087332"/>
              <a:ext cx="1621484" cy="1620000"/>
            </a:xfrm>
            <a:prstGeom prst="rect">
              <a:avLst/>
            </a:prstGeom>
            <a:ln>
              <a:noFill/>
            </a:ln>
            <a:effectLst>
              <a:outerShdw blurRad="292100" dist="139700" dir="3180000" algn="tl" rotWithShape="0">
                <a:srgbClr val="333333">
                  <a:alpha val="75000"/>
                </a:srgbClr>
              </a:outerShdw>
            </a:effectLst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CE04ED6-16C4-5E90-026A-FCD683FAB3C2}"/>
                </a:ext>
              </a:extLst>
            </p:cNvPr>
            <p:cNvSpPr txBox="1"/>
            <p:nvPr/>
          </p:nvSpPr>
          <p:spPr>
            <a:xfrm>
              <a:off x="4245848" y="2659207"/>
              <a:ext cx="1547786" cy="476250"/>
            </a:xfrm>
            <a:prstGeom prst="rect">
              <a:avLst/>
            </a:prstGeom>
          </p:spPr>
          <p:txBody>
            <a:bodyPr wrap="square" lIns="45720" tIns="22860" rIns="45720" bIns="22860" rtlCol="0" anchor="t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Noto Sans S Chinese Medium" panose="020B0600000000000000" charset="-122"/>
                </a:rPr>
                <a:t>R&amp;D</a:t>
              </a: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7265C051-20E2-AF01-B816-757D522007C4}"/>
                </a:ext>
              </a:extLst>
            </p:cNvPr>
            <p:cNvSpPr txBox="1"/>
            <p:nvPr/>
          </p:nvSpPr>
          <p:spPr>
            <a:xfrm>
              <a:off x="5985542" y="2720360"/>
              <a:ext cx="1547786" cy="353943"/>
            </a:xfrm>
            <a:prstGeom prst="rect">
              <a:avLst/>
            </a:prstGeom>
          </p:spPr>
          <p:txBody>
            <a:bodyPr wrap="square" lIns="45720" tIns="22860" rIns="45720" bIns="22860" rtlCol="0" anchor="t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altLang="zh-CN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Noto Sans S Chinese Medium" panose="020B0600000000000000" charset="-122"/>
                </a:rPr>
                <a:t>Production</a:t>
              </a:r>
              <a:endParaRPr 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Noto Sans S Chinese Medium" panose="020B0600000000000000" charset="-122"/>
              </a:endParaRP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C688E352-17BF-6C62-8686-C159886E4824}"/>
                </a:ext>
              </a:extLst>
            </p:cNvPr>
            <p:cNvSpPr txBox="1"/>
            <p:nvPr/>
          </p:nvSpPr>
          <p:spPr>
            <a:xfrm>
              <a:off x="4245848" y="4409595"/>
              <a:ext cx="1547786" cy="476250"/>
            </a:xfrm>
            <a:prstGeom prst="rect">
              <a:avLst/>
            </a:prstGeom>
          </p:spPr>
          <p:txBody>
            <a:bodyPr wrap="square" lIns="45720" tIns="22860" rIns="45720" bIns="22860" rtlCol="0" anchor="t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Noto Sans S Chinese Medium" panose="020B0600000000000000" charset="-122"/>
                </a:rPr>
                <a:t>Sales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A8402FF1-72EA-9E7B-7C13-FCE7074F5088}"/>
                </a:ext>
              </a:extLst>
            </p:cNvPr>
            <p:cNvSpPr txBox="1"/>
            <p:nvPr/>
          </p:nvSpPr>
          <p:spPr>
            <a:xfrm>
              <a:off x="5985542" y="4409595"/>
              <a:ext cx="1547786" cy="476250"/>
            </a:xfrm>
            <a:prstGeom prst="rect">
              <a:avLst/>
            </a:prstGeom>
          </p:spPr>
          <p:txBody>
            <a:bodyPr wrap="square" lIns="45720" tIns="22860" rIns="45720" bIns="22860" rtlCol="0" anchor="t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Noto Sans S Chinese Medium" panose="020B0600000000000000" charset="-122"/>
                </a:rPr>
                <a:t>Service</a:t>
              </a:r>
            </a:p>
          </p:txBody>
        </p:sp>
      </p:grpSp>
      <p:sp>
        <p:nvSpPr>
          <p:cNvPr id="17" name="TextBox 21">
            <a:extLst>
              <a:ext uri="{FF2B5EF4-FFF2-40B4-BE49-F238E27FC236}">
                <a16:creationId xmlns:a16="http://schemas.microsoft.com/office/drawing/2014/main" id="{C7F82E65-73BA-4D02-079A-D7E1641036FD}"/>
              </a:ext>
            </a:extLst>
          </p:cNvPr>
          <p:cNvSpPr txBox="1"/>
          <p:nvPr/>
        </p:nvSpPr>
        <p:spPr>
          <a:xfrm>
            <a:off x="406400" y="1997156"/>
            <a:ext cx="3513455" cy="1631537"/>
          </a:xfrm>
          <a:prstGeom prst="rect">
            <a:avLst/>
          </a:prstGeom>
        </p:spPr>
        <p:txBody>
          <a:bodyPr wrap="square" lIns="45720" tIns="22860" rIns="45720" bIns="2286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sz="1400" dirty="0">
                <a:ea typeface="微软雅黑" pitchFamily="34" charset="-122"/>
              </a:rPr>
              <a:t>The core members of R&amp;D team have more than </a:t>
            </a:r>
            <a:r>
              <a:rPr sz="1400" b="1" dirty="0">
                <a:ea typeface="微软雅黑" pitchFamily="34" charset="-122"/>
              </a:rPr>
              <a:t>20 years</a:t>
            </a:r>
            <a:r>
              <a:rPr sz="1400" dirty="0">
                <a:ea typeface="微软雅黑" pitchFamily="34" charset="-122"/>
              </a:rPr>
              <a:t> of industry experience</a:t>
            </a:r>
            <a:r>
              <a:rPr lang="en-US" sz="1400" dirty="0">
                <a:ea typeface="微软雅黑" pitchFamily="34" charset="-122"/>
              </a:rPr>
              <a:t>.</a:t>
            </a:r>
            <a:r>
              <a:rPr sz="1400" dirty="0">
                <a:ea typeface="微软雅黑" pitchFamily="34" charset="-122"/>
              </a:rPr>
              <a:t> </a:t>
            </a:r>
            <a:r>
              <a:rPr lang="en-US" sz="1400" dirty="0">
                <a:ea typeface="微软雅黑" pitchFamily="34" charset="-122"/>
              </a:rPr>
              <a:t>F</a:t>
            </a:r>
            <a:r>
              <a:rPr sz="1400" dirty="0">
                <a:ea typeface="微软雅黑" pitchFamily="34" charset="-122"/>
              </a:rPr>
              <a:t>ollow </a:t>
            </a:r>
            <a:r>
              <a:rPr lang="en-US" sz="1400" b="1" dirty="0">
                <a:ea typeface="微软雅黑" pitchFamily="34" charset="-122"/>
              </a:rPr>
              <a:t>NPDP</a:t>
            </a:r>
            <a:r>
              <a:rPr sz="1400" dirty="0">
                <a:ea typeface="微软雅黑" pitchFamily="34" charset="-122"/>
              </a:rPr>
              <a:t> </a:t>
            </a:r>
            <a:r>
              <a:rPr lang="en-US" sz="1400" dirty="0">
                <a:ea typeface="微软雅黑" pitchFamily="34" charset="-122"/>
              </a:rPr>
              <a:t>process in full life cycle</a:t>
            </a:r>
            <a:r>
              <a:rPr sz="1400" dirty="0">
                <a:ea typeface="微软雅黑" pitchFamily="34" charset="-122"/>
              </a:rPr>
              <a:t>, from product design, project </a:t>
            </a:r>
            <a:r>
              <a:rPr lang="en-US" sz="1400" dirty="0">
                <a:ea typeface="微软雅黑" pitchFamily="34" charset="-122"/>
              </a:rPr>
              <a:t>management</a:t>
            </a:r>
            <a:r>
              <a:rPr sz="1400" dirty="0">
                <a:ea typeface="微软雅黑" pitchFamily="34" charset="-122"/>
              </a:rPr>
              <a:t>, R&amp;D and process control, to </a:t>
            </a:r>
            <a:r>
              <a:rPr lang="en-US" sz="1400" dirty="0">
                <a:ea typeface="微软雅黑" pitchFamily="34" charset="-122"/>
              </a:rPr>
              <a:t>continuous improvement</a:t>
            </a:r>
            <a:r>
              <a:rPr sz="1400" dirty="0">
                <a:ea typeface="微软雅黑" pitchFamily="34" charset="-122"/>
              </a:rPr>
              <a:t> and management</a:t>
            </a:r>
            <a:r>
              <a:rPr lang="en-US" sz="1400" dirty="0">
                <a:ea typeface="微软雅黑" pitchFamily="34" charset="-122"/>
              </a:rPr>
              <a:t> excellence</a:t>
            </a:r>
            <a:r>
              <a:rPr sz="1400" dirty="0">
                <a:ea typeface="微软雅黑" pitchFamily="34" charset="-122"/>
              </a:rPr>
              <a:t>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2CDFC6A-CC1B-B350-6101-5DFEA8CFB168}"/>
              </a:ext>
            </a:extLst>
          </p:cNvPr>
          <p:cNvSpPr/>
          <p:nvPr/>
        </p:nvSpPr>
        <p:spPr>
          <a:xfrm>
            <a:off x="406400" y="4587930"/>
            <a:ext cx="3552092" cy="86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dirty="0">
                <a:ea typeface="微软雅黑" pitchFamily="34" charset="-122"/>
              </a:rPr>
              <a:t>Strengthen </a:t>
            </a:r>
            <a:r>
              <a:rPr lang="en-US" altLang="zh-CN" sz="1400" b="1" dirty="0">
                <a:ea typeface="微软雅黑" pitchFamily="34" charset="-122"/>
              </a:rPr>
              <a:t>CRM</a:t>
            </a:r>
            <a:r>
              <a:rPr lang="zh-CN" altLang="en-US" sz="1400" dirty="0">
                <a:ea typeface="微软雅黑" pitchFamily="34" charset="-122"/>
              </a:rPr>
              <a:t> and regional division, segment customer groups </a:t>
            </a:r>
            <a:r>
              <a:rPr lang="en-US" altLang="zh-CN" sz="1400" dirty="0">
                <a:ea typeface="微软雅黑" pitchFamily="34" charset="-122"/>
              </a:rPr>
              <a:t>and build worldwide distribution network.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D70B1D0-6D24-89C0-6597-16346676C863}"/>
              </a:ext>
            </a:extLst>
          </p:cNvPr>
          <p:cNvSpPr/>
          <p:nvPr/>
        </p:nvSpPr>
        <p:spPr>
          <a:xfrm>
            <a:off x="7858371" y="1997427"/>
            <a:ext cx="3927229" cy="86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sz="1400" dirty="0">
                <a:ea typeface="微软雅黑" pitchFamily="34" charset="-122"/>
              </a:rPr>
              <a:t>The production workshop implements </a:t>
            </a:r>
            <a:r>
              <a:rPr sz="1400" b="1" dirty="0">
                <a:ea typeface="微软雅黑" pitchFamily="34" charset="-122"/>
              </a:rPr>
              <a:t>5S</a:t>
            </a:r>
            <a:r>
              <a:rPr sz="1400" dirty="0">
                <a:ea typeface="微软雅黑" pitchFamily="34" charset="-122"/>
              </a:rPr>
              <a:t> management and </a:t>
            </a:r>
            <a:r>
              <a:rPr lang="en-US" sz="1400" b="1" dirty="0">
                <a:ea typeface="微软雅黑" pitchFamily="34" charset="-122"/>
              </a:rPr>
              <a:t>LEAN</a:t>
            </a:r>
            <a:r>
              <a:rPr sz="1400" dirty="0">
                <a:ea typeface="微软雅黑" pitchFamily="34" charset="-122"/>
              </a:rPr>
              <a:t> production model to fully </a:t>
            </a:r>
            <a:r>
              <a:rPr lang="en-US" sz="1400" dirty="0">
                <a:ea typeface="微软雅黑" pitchFamily="34" charset="-122"/>
              </a:rPr>
              <a:t>ensure</a:t>
            </a:r>
            <a:r>
              <a:rPr sz="1400" dirty="0">
                <a:ea typeface="微软雅黑" pitchFamily="34" charset="-122"/>
              </a:rPr>
              <a:t> the quality of Dikai products.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BAAA899-06F6-4804-45CF-0D88DCD06484}"/>
              </a:ext>
            </a:extLst>
          </p:cNvPr>
          <p:cNvSpPr/>
          <p:nvPr/>
        </p:nvSpPr>
        <p:spPr>
          <a:xfrm>
            <a:off x="7858370" y="4586400"/>
            <a:ext cx="3927229" cy="899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sz="1400" dirty="0">
                <a:ea typeface="微软雅黑" pitchFamily="34" charset="-122"/>
              </a:rPr>
              <a:t>Over </a:t>
            </a:r>
            <a:r>
              <a:rPr sz="1400" b="1" dirty="0">
                <a:ea typeface="微软雅黑" pitchFamily="34" charset="-122"/>
              </a:rPr>
              <a:t>25 years</a:t>
            </a:r>
            <a:r>
              <a:rPr sz="1400" dirty="0">
                <a:ea typeface="微软雅黑" pitchFamily="34" charset="-122"/>
              </a:rPr>
              <a:t> of technical service experience, more than 40 engineers across the country, </a:t>
            </a:r>
            <a:r>
              <a:rPr lang="en-US" sz="1400" dirty="0">
                <a:ea typeface="微软雅黑" pitchFamily="34" charset="-122"/>
              </a:rPr>
              <a:t>offer</a:t>
            </a:r>
            <a:r>
              <a:rPr sz="1400" dirty="0">
                <a:ea typeface="微软雅黑" pitchFamily="34" charset="-122"/>
              </a:rPr>
              <a:t> </a:t>
            </a:r>
            <a:r>
              <a:rPr lang="en-US" sz="1400" dirty="0">
                <a:ea typeface="微软雅黑" pitchFamily="34" charset="-122"/>
              </a:rPr>
              <a:t>24/7</a:t>
            </a:r>
            <a:r>
              <a:rPr sz="1400" dirty="0">
                <a:ea typeface="微软雅黑" pitchFamily="34" charset="-122"/>
              </a:rPr>
              <a:t> service</a:t>
            </a:r>
            <a:r>
              <a:rPr lang="en-US" sz="1400" dirty="0">
                <a:ea typeface="微软雅黑" pitchFamily="34" charset="-122"/>
              </a:rPr>
              <a:t>.</a:t>
            </a:r>
            <a:endParaRPr sz="1400" dirty="0">
              <a:ea typeface="微软雅黑" pitchFamily="34" charset="-122"/>
            </a:endParaRPr>
          </a:p>
        </p:txBody>
      </p:sp>
      <p:sp>
        <p:nvSpPr>
          <p:cNvPr id="21" name="Oval 21">
            <a:extLst>
              <a:ext uri="{FF2B5EF4-FFF2-40B4-BE49-F238E27FC236}">
                <a16:creationId xmlns:a16="http://schemas.microsoft.com/office/drawing/2014/main" id="{A07E5FA4-021F-45D3-7593-F0FFCC987645}"/>
              </a:ext>
            </a:extLst>
          </p:cNvPr>
          <p:cNvSpPr/>
          <p:nvPr/>
        </p:nvSpPr>
        <p:spPr>
          <a:xfrm>
            <a:off x="226400" y="1638000"/>
            <a:ext cx="360000" cy="360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935" dirty="0">
              <a:latin typeface="微软雅黑" pitchFamily="34" charset="-122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C6ECAB9-5D07-BEE8-B331-1FE2803322E2}"/>
              </a:ext>
            </a:extLst>
          </p:cNvPr>
          <p:cNvSpPr/>
          <p:nvPr/>
        </p:nvSpPr>
        <p:spPr>
          <a:xfrm>
            <a:off x="226400" y="4226400"/>
            <a:ext cx="360000" cy="360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935" dirty="0">
              <a:latin typeface="微软雅黑" pitchFamily="34" charset="-122"/>
            </a:endParaRPr>
          </a:p>
        </p:txBody>
      </p:sp>
      <p:sp>
        <p:nvSpPr>
          <p:cNvPr id="23" name="Oval 21">
            <a:extLst>
              <a:ext uri="{FF2B5EF4-FFF2-40B4-BE49-F238E27FC236}">
                <a16:creationId xmlns:a16="http://schemas.microsoft.com/office/drawing/2014/main" id="{85F4DCB2-9896-A9B6-27D2-0F3973777063}"/>
              </a:ext>
            </a:extLst>
          </p:cNvPr>
          <p:cNvSpPr/>
          <p:nvPr/>
        </p:nvSpPr>
        <p:spPr>
          <a:xfrm>
            <a:off x="11425599" y="1638000"/>
            <a:ext cx="360000" cy="360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935" dirty="0">
              <a:latin typeface="微软雅黑" pitchFamily="34" charset="-122"/>
            </a:endParaRPr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58EAB693-C1DF-4DC7-86A7-EE5CF8DB8400}"/>
              </a:ext>
            </a:extLst>
          </p:cNvPr>
          <p:cNvSpPr/>
          <p:nvPr/>
        </p:nvSpPr>
        <p:spPr>
          <a:xfrm>
            <a:off x="11425599" y="4226400"/>
            <a:ext cx="360000" cy="360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1856" tIns="60928" rIns="121856" bIns="60928" rtlCol="0" anchor="ctr"/>
          <a:lstStyle/>
          <a:p>
            <a:pPr algn="ctr"/>
            <a:endParaRPr lang="en-US" sz="935" dirty="0"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48665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#1926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heme/theme1.xml><?xml version="1.0" encoding="utf-8"?>
<a:theme xmlns:a="http://schemas.openxmlformats.org/drawingml/2006/main" name="DK Theme - Public Show">
  <a:themeElements>
    <a:clrScheme name="DK Template">
      <a:dk1>
        <a:srgbClr val="595959"/>
      </a:dk1>
      <a:lt1>
        <a:sysClr val="window" lastClr="FFFFFF"/>
      </a:lt1>
      <a:dk2>
        <a:srgbClr val="000000"/>
      </a:dk2>
      <a:lt2>
        <a:srgbClr val="8B8B8C"/>
      </a:lt2>
      <a:accent1>
        <a:srgbClr val="D1AD69"/>
      </a:accent1>
      <a:accent2>
        <a:srgbClr val="3066F0"/>
      </a:accent2>
      <a:accent3>
        <a:srgbClr val="6CB740"/>
      </a:accent3>
      <a:accent4>
        <a:srgbClr val="C00000"/>
      </a:accent4>
      <a:accent5>
        <a:srgbClr val="EF7920"/>
      </a:accent5>
      <a:accent6>
        <a:srgbClr val="FFC000"/>
      </a:accent6>
      <a:hlink>
        <a:srgbClr val="EFC119"/>
      </a:hlink>
      <a:folHlink>
        <a:srgbClr val="969890"/>
      </a:folHlink>
    </a:clrScheme>
    <a:fontScheme name="DK Theme - Internal Use">
      <a:majorFont>
        <a:latin typeface="Tahoma"/>
        <a:ea typeface="等线"/>
        <a:cs typeface=""/>
      </a:majorFont>
      <a:minorFont>
        <a:latin typeface="Times New Roman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K Theme - Public Show" id="{96167CD8-8A8E-46F6-A111-ED1104EA8A6F}" vid="{0141CA20-BD81-4DF4-B34C-DE978F21F8AB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DK Theme - Public Show</Template>
  <TotalTime>1470</TotalTime>
  <Words>1120</Words>
  <Application>Microsoft Office PowerPoint</Application>
  <PresentationFormat>宽屏</PresentationFormat>
  <Paragraphs>294</Paragraphs>
  <Slides>35</Slides>
  <Notes>5</Notes>
  <HiddenSlides>1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8" baseType="lpstr">
      <vt:lpstr>FZHei-B01S</vt:lpstr>
      <vt:lpstr>思源黑体 CN Bold</vt:lpstr>
      <vt:lpstr>思源黑体 CN Medium</vt:lpstr>
      <vt:lpstr>微软雅黑</vt:lpstr>
      <vt:lpstr>Arial</vt:lpstr>
      <vt:lpstr>Arial Black</vt:lpstr>
      <vt:lpstr>Calibri</vt:lpstr>
      <vt:lpstr>Calibri Light</vt:lpstr>
      <vt:lpstr>Impact</vt:lpstr>
      <vt:lpstr>Segoe UI Light</vt:lpstr>
      <vt:lpstr>Tahoma</vt:lpstr>
      <vt:lpstr>Times New Roman</vt:lpstr>
      <vt:lpstr>DK Theme - Public Show</vt:lpstr>
      <vt:lpstr>Company Introduction</vt:lpstr>
      <vt:lpstr>PowerPoint 演示文稿</vt:lpstr>
      <vt:lpstr>Company Profile</vt:lpstr>
      <vt:lpstr>PowerPoint 演示文稿</vt:lpstr>
      <vt:lpstr>China Domestic Network</vt:lpstr>
      <vt:lpstr>Overseas Distribution Network</vt:lpstr>
      <vt:lpstr>Vision &amp; Mission</vt:lpstr>
      <vt:lpstr>Dikai History</vt:lpstr>
      <vt:lpstr>Business Strategy</vt:lpstr>
      <vt:lpstr>Domestic Strategy</vt:lpstr>
      <vt:lpstr>Oversea Strategy</vt:lpstr>
      <vt:lpstr>Marketing Strategy</vt:lpstr>
      <vt:lpstr>Product Category</vt:lpstr>
      <vt:lpstr>Coding Technologies</vt:lpstr>
      <vt:lpstr>Thermal Transfer Overprinters</vt:lpstr>
      <vt:lpstr>Laser Printers</vt:lpstr>
      <vt:lpstr>Continuous Inkjets/Thermal Inkjets</vt:lpstr>
      <vt:lpstr>Print &amp; Label System</vt:lpstr>
      <vt:lpstr>OCR System</vt:lpstr>
      <vt:lpstr>Contact Coders</vt:lpstr>
      <vt:lpstr>Paging Machines</vt:lpstr>
      <vt:lpstr>DK Solutions</vt:lpstr>
      <vt:lpstr>DK Solutions</vt:lpstr>
      <vt:lpstr>Application Cases</vt:lpstr>
      <vt:lpstr>Application Cases</vt:lpstr>
      <vt:lpstr>Service System</vt:lpstr>
      <vt:lpstr>Service Concept</vt:lpstr>
      <vt:lpstr>Service Concept</vt:lpstr>
      <vt:lpstr>Create Shared Value</vt:lpstr>
      <vt:lpstr>Prospect</vt:lpstr>
      <vt:lpstr>New Product Development</vt:lpstr>
      <vt:lpstr>Overseas Business Activities</vt:lpstr>
      <vt:lpstr>Headquarter Relocation</vt:lpstr>
      <vt:lpstr>Thanks for your attention!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陈 波</cp:lastModifiedBy>
  <cp:revision>279</cp:revision>
  <cp:lastPrinted>2022-02-22T08:22:39Z</cp:lastPrinted>
  <dcterms:created xsi:type="dcterms:W3CDTF">2022-02-22T08:22:39Z</dcterms:created>
  <dcterms:modified xsi:type="dcterms:W3CDTF">2022-09-27T17:16:56Z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KSOProductBuildVer">
    <vt:lpwstr>2052-3.9.6.6441</vt:lpwstr>
  </property>
</Properties>
</file>